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02" r:id="rId2"/>
    <p:sldId id="274" r:id="rId3"/>
    <p:sldId id="275" r:id="rId4"/>
    <p:sldId id="329" r:id="rId5"/>
    <p:sldId id="328" r:id="rId6"/>
    <p:sldId id="305" r:id="rId7"/>
    <p:sldId id="316" r:id="rId8"/>
    <p:sldId id="264" r:id="rId9"/>
    <p:sldId id="317" r:id="rId10"/>
    <p:sldId id="311" r:id="rId11"/>
    <p:sldId id="320" r:id="rId12"/>
    <p:sldId id="318" r:id="rId13"/>
    <p:sldId id="312" r:id="rId14"/>
    <p:sldId id="322" r:id="rId15"/>
    <p:sldId id="323" r:id="rId16"/>
    <p:sldId id="325" r:id="rId17"/>
    <p:sldId id="326" r:id="rId18"/>
    <p:sldId id="327" r:id="rId19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76">
          <p15:clr>
            <a:srgbClr val="A4A3A4"/>
          </p15:clr>
        </p15:guide>
        <p15:guide id="2" pos="277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中等深淺樣式 4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226" autoAdjust="0"/>
    <p:restoredTop sz="94660" autoAdjust="0"/>
  </p:normalViewPr>
  <p:slideViewPr>
    <p:cSldViewPr>
      <p:cViewPr>
        <p:scale>
          <a:sx n="162" d="100"/>
          <a:sy n="162" d="100"/>
        </p:scale>
        <p:origin x="-366" y="-18"/>
      </p:cViewPr>
      <p:guideLst>
        <p:guide orient="horz" pos="376"/>
        <p:guide pos="277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42B909-2B53-4A70-BC70-AEF46C7ACF24}" type="datetimeFigureOut">
              <a:rPr lang="zh-CN" altLang="en-US" smtClean="0"/>
              <a:t>2024/1/5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79BF44-F5CE-455C-A9FE-73A15FC422D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8320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9BF44-F5CE-455C-A9FE-73A15FC422D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20089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9BF44-F5CE-455C-A9FE-73A15FC422D4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36565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9BF44-F5CE-455C-A9FE-73A15FC422D4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36565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9BF44-F5CE-455C-A9FE-73A15FC422D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98615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9BF44-F5CE-455C-A9FE-73A15FC422D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36565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9BF44-F5CE-455C-A9FE-73A15FC422D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36565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72D-E06A-4DEE-A03D-A77B88F9E2DF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50093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9BF44-F5CE-455C-A9FE-73A15FC422D4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36565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2E36B-D170-4545-8E54-A61578580DB7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85300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9BF44-F5CE-455C-A9FE-73A15FC422D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36565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9BF44-F5CE-455C-A9FE-73A15FC422D4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3656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72508"/>
            <a:ext cx="2133600" cy="273844"/>
          </a:xfrm>
        </p:spPr>
        <p:txBody>
          <a:bodyPr/>
          <a:lstStyle/>
          <a:p>
            <a:fld id="{530820CF-B880-4189-942D-D702A7CBA730}" type="datetimeFigureOut">
              <a:rPr lang="zh-CN" altLang="en-US" smtClean="0"/>
              <a:t>2024/1/5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86690" y="4772508"/>
            <a:ext cx="2895600" cy="273844"/>
          </a:xfrm>
        </p:spPr>
        <p:txBody>
          <a:bodyPr vert="horz" lIns="76618" tIns="38309" rIns="76618" bIns="38309" rtlCol="0" anchor="ctr"/>
          <a:lstStyle>
            <a:lvl1pPr>
              <a:defRPr lang="en-US" altLang="zh-CN" smtClean="0">
                <a:solidFill>
                  <a:prstClr val="white">
                    <a:lumMod val="65000"/>
                  </a:prstClr>
                </a:solidFill>
                <a:latin typeface="Calibri" panose="020F0502020204030204"/>
              </a:defRPr>
            </a:lvl1pPr>
          </a:lstStyle>
          <a:p>
            <a:endParaRPr lang="zh-CN" altLang="en-US"/>
          </a:p>
        </p:txBody>
      </p:sp>
      <p:sp>
        <p:nvSpPr>
          <p:cNvPr id="22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948573" y="4763842"/>
            <a:ext cx="1388046" cy="282500"/>
          </a:xfrm>
        </p:spPr>
        <p:txBody>
          <a:bodyPr vert="horz" lIns="102156" tIns="51076" rIns="102156" bIns="51076" rtlCol="0" anchor="ctr"/>
          <a:lstStyle>
            <a:lvl1pPr algn="r">
              <a:defRPr lang="zh-CN" altLang="en-US" smtClean="0"/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00">
        <p14:vortex dir="r"/>
      </p:transition>
    </mc:Choice>
    <mc:Fallback xmlns="">
      <p:transition spd="slow" advTm="11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06977" y="267494"/>
            <a:ext cx="5897272" cy="330507"/>
          </a:xfrm>
        </p:spPr>
        <p:txBody>
          <a:bodyPr vert="horz" lIns="68580" tIns="34290" rIns="68580" bIns="34290" rtlCol="0" anchor="ctr">
            <a:noAutofit/>
          </a:bodyPr>
          <a:lstStyle>
            <a:lvl1pPr algn="l">
              <a:defRPr lang="zh-CN" altLang="en-US" sz="2200" b="0" i="0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514350">
              <a:lnSpc>
                <a:spcPct val="90000"/>
              </a:lnSpc>
            </a:pPr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E1CCE-4C69-481E-8A82-8C3A41A945F4}" type="datetimeFigureOut">
              <a:rPr lang="zh-CN" altLang="en-US" smtClean="0"/>
              <a:t>2024/1/5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91015"/>
            <a:ext cx="2895600" cy="273844"/>
          </a:xfrm>
        </p:spPr>
        <p:txBody>
          <a:bodyPr/>
          <a:lstStyle>
            <a:lvl1pPr>
              <a:defRPr sz="105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7452320" y="4787437"/>
            <a:ext cx="1224136" cy="304675"/>
          </a:xfrm>
        </p:spPr>
        <p:txBody>
          <a:bodyPr/>
          <a:lstStyle>
            <a:lvl1pPr algn="ctr">
              <a:defRPr sz="1400">
                <a:latin typeface="Impact" panose="020B0806030902050204" pitchFamily="34" charset="0"/>
              </a:defRPr>
            </a:lvl1pPr>
          </a:lstStyle>
          <a:p>
            <a:fld id="{FCC3A858-5ED0-4B4A-8756-97846365D733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群組 6"/>
          <p:cNvGrpSpPr/>
          <p:nvPr userDrawn="1"/>
        </p:nvGrpSpPr>
        <p:grpSpPr>
          <a:xfrm>
            <a:off x="269560" y="306436"/>
            <a:ext cx="685695" cy="507254"/>
            <a:chOff x="269560" y="306436"/>
            <a:chExt cx="685695" cy="507254"/>
          </a:xfrm>
        </p:grpSpPr>
        <p:sp>
          <p:nvSpPr>
            <p:cNvPr id="11" name="矩形 10"/>
            <p:cNvSpPr>
              <a:spLocks noChangeAspect="1"/>
            </p:cNvSpPr>
            <p:nvPr userDrawn="1"/>
          </p:nvSpPr>
          <p:spPr>
            <a:xfrm rot="18900000">
              <a:off x="269560" y="306436"/>
              <a:ext cx="520835" cy="499804"/>
            </a:xfrm>
            <a:prstGeom prst="roundRect">
              <a:avLst/>
            </a:prstGeom>
            <a:gradFill>
              <a:gsLst>
                <a:gs pos="100000">
                  <a:srgbClr val="00B0F0"/>
                </a:gs>
                <a:gs pos="0">
                  <a:schemeClr val="accent1"/>
                </a:gs>
              </a:gsLst>
              <a:lin ang="8100000" scaled="0"/>
            </a:gradFill>
            <a:ln w="1587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54000" dist="152400" dir="8100000" sx="104000" sy="104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3" name="矩形 10"/>
            <p:cNvSpPr>
              <a:spLocks noChangeAspect="1"/>
            </p:cNvSpPr>
            <p:nvPr userDrawn="1"/>
          </p:nvSpPr>
          <p:spPr>
            <a:xfrm rot="18900000">
              <a:off x="428362" y="308072"/>
              <a:ext cx="526893" cy="505618"/>
            </a:xfrm>
            <a:prstGeom prst="roundRect">
              <a:avLst/>
            </a:prstGeom>
            <a:gradFill flip="none" rotWithShape="1">
              <a:gsLst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  <a:tileRect/>
            </a:gradFill>
            <a:ln w="1587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54000" dist="152400" dir="8100000" sx="104000" sy="104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00">
        <p14:vortex dir="r"/>
      </p:transition>
    </mc:Choice>
    <mc:Fallback xmlns="">
      <p:transition spd="slow" advTm="1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102156" tIns="51076" rIns="102156" bIns="51076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63"/>
            <a:ext cx="8229600" cy="3394472"/>
          </a:xfrm>
          <a:prstGeom prst="rect">
            <a:avLst/>
          </a:prstGeom>
        </p:spPr>
        <p:txBody>
          <a:bodyPr vert="horz" lIns="102156" tIns="51076" rIns="102156" bIns="51076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102156" tIns="51076" rIns="102156" bIns="51076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2024/1/5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102156" tIns="51076" rIns="102156" bIns="51076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102156" tIns="51076" rIns="102156" bIns="51076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 xmlns:mc="http://schemas.openxmlformats.org/markup-compatibility/2006" xmlns:p14="http://schemas.microsoft.com/office/powerpoint/2010/main">
    <mc:Choice Requires="p14">
      <p:transition spd="slow" p14:dur="2000" advTm="11000">
        <p14:vortex dir="r"/>
      </p:transition>
    </mc:Choice>
    <mc:Fallback xmlns="">
      <p:transition spd="slow" advTm="11000">
        <p:fade/>
      </p:transition>
    </mc:Fallback>
  </mc:AlternateContent>
  <p:txStyles>
    <p:titleStyle>
      <a:lvl1pPr algn="ctr" defTabSz="1022985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3540" indent="-383540" algn="l" defTabSz="1022985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1215" indent="-320040" algn="l" defTabSz="1022985" rtl="0" eaLnBrk="1" latinLnBrk="0" hangingPunct="1">
        <a:spcBef>
          <a:spcPct val="20000"/>
        </a:spcBef>
        <a:buFont typeface="Arial" panose="020B0604020202020204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8890" indent="-255905" algn="l" defTabSz="10229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90700" indent="-255905" algn="l" defTabSz="1022985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02510" indent="-255905" algn="l" defTabSz="1022985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13685" indent="-255905" algn="l" defTabSz="10229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25495" indent="-255905" algn="l" defTabSz="10229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37305" indent="-255905" algn="l" defTabSz="10229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49115" indent="-255905" algn="l" defTabSz="10229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0229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1810" algn="l" defTabSz="10229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985" algn="l" defTabSz="10229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34795" algn="l" defTabSz="10229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6605" algn="l" defTabSz="10229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8415" algn="l" defTabSz="10229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69590" algn="l" defTabSz="10229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81400" algn="l" defTabSz="10229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93210" algn="l" defTabSz="10229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14.xml"/><Relationship Id="rId13" Type="http://schemas.openxmlformats.org/officeDocument/2006/relationships/slideLayout" Target="../slideLayouts/slideLayout1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12" Type="http://schemas.openxmlformats.org/officeDocument/2006/relationships/tags" Target="../tags/tag18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1" Type="http://schemas.openxmlformats.org/officeDocument/2006/relationships/tags" Target="../tags/tag17.xml"/><Relationship Id="rId5" Type="http://schemas.openxmlformats.org/officeDocument/2006/relationships/tags" Target="../tags/tag11.xml"/><Relationship Id="rId10" Type="http://schemas.openxmlformats.org/officeDocument/2006/relationships/tags" Target="../tags/tag16.xml"/><Relationship Id="rId4" Type="http://schemas.openxmlformats.org/officeDocument/2006/relationships/tags" Target="../tags/tag10.xml"/><Relationship Id="rId9" Type="http://schemas.openxmlformats.org/officeDocument/2006/relationships/tags" Target="../tags/tag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圆角矩形 1"/>
          <p:cNvSpPr/>
          <p:nvPr/>
        </p:nvSpPr>
        <p:spPr>
          <a:xfrm>
            <a:off x="4387452" y="2451796"/>
            <a:ext cx="4289000" cy="468000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 w="12700" cap="flat" cmpd="sng" algn="ctr">
            <a:gradFill flip="none" rotWithShape="1">
              <a:gsLst>
                <a:gs pos="0">
                  <a:srgbClr val="BE309C">
                    <a:lumMod val="5000"/>
                    <a:lumOff val="95000"/>
                  </a:srgbClr>
                </a:gs>
                <a:gs pos="100000">
                  <a:sysClr val="window" lastClr="FFFFFF">
                    <a:lumMod val="65000"/>
                  </a:sysClr>
                </a:gs>
              </a:gsLst>
              <a:lin ang="13500000" scaled="1"/>
              <a:tileRect/>
            </a:gradFill>
            <a:prstDash val="solid"/>
            <a:miter lim="800000"/>
          </a:ln>
          <a:effectLst>
            <a:innerShdw blurRad="127000" dist="88900" dir="18900000">
              <a:prstClr val="black">
                <a:alpha val="38000"/>
              </a:prstClr>
            </a:innerShdw>
          </a:effectLst>
        </p:spPr>
        <p:txBody>
          <a:bodyPr anchor="ctr"/>
          <a:lstStyle/>
          <a:p>
            <a:pPr algn="ctr"/>
            <a:endParaRPr lang="zh-CN" altLang="en-US" kern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5" name="圆角矩形 2"/>
          <p:cNvSpPr/>
          <p:nvPr/>
        </p:nvSpPr>
        <p:spPr>
          <a:xfrm>
            <a:off x="4572000" y="2438174"/>
            <a:ext cx="4289001" cy="468000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 w="12700" cap="flat" cmpd="sng" algn="ctr">
            <a:gradFill flip="none" rotWithShape="1">
              <a:gsLst>
                <a:gs pos="0">
                  <a:srgbClr val="BE309C">
                    <a:lumMod val="5000"/>
                    <a:lumOff val="95000"/>
                  </a:srgbClr>
                </a:gs>
                <a:gs pos="100000">
                  <a:sysClr val="window" lastClr="FFFFFF">
                    <a:lumMod val="65000"/>
                  </a:sysClr>
                </a:gs>
              </a:gsLst>
              <a:lin ang="13500000" scaled="1"/>
              <a:tileRect/>
            </a:gradFill>
            <a:prstDash val="solid"/>
            <a:miter lim="800000"/>
          </a:ln>
          <a:effectLst>
            <a:innerShdw blurRad="127000" dist="88900" dir="18900000">
              <a:prstClr val="black">
                <a:alpha val="30000"/>
              </a:prstClr>
            </a:innerShdw>
          </a:effectLst>
        </p:spPr>
        <p:txBody>
          <a:bodyPr anchor="ctr"/>
          <a:lstStyle/>
          <a:p>
            <a:pPr algn="ctr"/>
            <a:endParaRPr lang="zh-CN" altLang="en-US" kern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62" name="文本框 3"/>
          <p:cNvSpPr txBox="1"/>
          <p:nvPr/>
        </p:nvSpPr>
        <p:spPr>
          <a:xfrm>
            <a:off x="4932041" y="3581603"/>
            <a:ext cx="3240362" cy="10156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TW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報告者</a:t>
            </a:r>
            <a:r>
              <a:rPr lang="en-US" altLang="zh-TW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r>
              <a:rPr lang="zh-TW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休管四</a:t>
            </a:r>
            <a:r>
              <a:rPr lang="zh-TW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甲 </a:t>
            </a:r>
            <a:r>
              <a:rPr lang="zh-TW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葉</a:t>
            </a:r>
            <a:r>
              <a:rPr lang="en-US" altLang="zh-TW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OO</a:t>
            </a:r>
            <a:endParaRPr lang="en-US" altLang="zh-TW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TW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班級學號</a:t>
            </a:r>
            <a:r>
              <a:rPr lang="en-US" altLang="zh-TW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r>
              <a:rPr lang="en-US" altLang="zh-TW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1071261100</a:t>
            </a:r>
            <a:endParaRPr lang="en-US" altLang="zh-TW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TW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報告日期</a:t>
            </a:r>
            <a:r>
              <a:rPr lang="en-US" altLang="zh-TW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r>
              <a:rPr lang="en-US" altLang="zh-TW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112/11/15</a:t>
            </a:r>
            <a:endParaRPr lang="en-US" altLang="zh-CN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10"/>
          <p:cNvSpPr>
            <a:spLocks noChangeAspect="1"/>
          </p:cNvSpPr>
          <p:nvPr/>
        </p:nvSpPr>
        <p:spPr>
          <a:xfrm>
            <a:off x="2987824" y="200821"/>
            <a:ext cx="1720792" cy="1506834"/>
          </a:xfrm>
          <a:prstGeom prst="hexagon">
            <a:avLst/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  <a:gs pos="0">
                <a:schemeClr val="bg1"/>
              </a:gs>
            </a:gsLst>
            <a:lin ang="189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444500" dist="317500" dir="8100000" sx="104000" sy="104000" algn="tr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3" name="矩形 10"/>
          <p:cNvSpPr>
            <a:spLocks noChangeAspect="1"/>
          </p:cNvSpPr>
          <p:nvPr/>
        </p:nvSpPr>
        <p:spPr>
          <a:xfrm>
            <a:off x="3347864" y="2375730"/>
            <a:ext cx="717248" cy="628068"/>
          </a:xfrm>
          <a:prstGeom prst="hexagon">
            <a:avLst/>
          </a:prstGeom>
          <a:gradFill>
            <a:gsLst>
              <a:gs pos="100000">
                <a:srgbClr val="00B0F0"/>
              </a:gs>
              <a:gs pos="0">
                <a:schemeClr val="accent1"/>
              </a:gs>
            </a:gsLst>
            <a:lin ang="8100000" scaled="0"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444500" dist="254000" dir="8100000" sx="104000" sy="104000" algn="tr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9" name="矩形 10"/>
          <p:cNvSpPr>
            <a:spLocks noChangeAspect="1"/>
          </p:cNvSpPr>
          <p:nvPr/>
        </p:nvSpPr>
        <p:spPr>
          <a:xfrm>
            <a:off x="552622" y="2931790"/>
            <a:ext cx="1753274" cy="1535276"/>
          </a:xfrm>
          <a:prstGeom prst="hexagon">
            <a:avLst/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  <a:gs pos="0">
                <a:schemeClr val="bg1"/>
              </a:gs>
            </a:gsLst>
            <a:lin ang="189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444500" dist="254000" dir="8100000" sx="104000" sy="104000" algn="tr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2" name="矩形 10"/>
          <p:cNvSpPr>
            <a:spLocks noChangeAspect="1"/>
          </p:cNvSpPr>
          <p:nvPr/>
        </p:nvSpPr>
        <p:spPr>
          <a:xfrm>
            <a:off x="467544" y="645801"/>
            <a:ext cx="833095" cy="729511"/>
          </a:xfrm>
          <a:prstGeom prst="hexagon">
            <a:avLst/>
          </a:prstGeom>
          <a:gradFill>
            <a:gsLst>
              <a:gs pos="100000">
                <a:srgbClr val="00B0F0"/>
              </a:gs>
              <a:gs pos="0">
                <a:schemeClr val="accent1"/>
              </a:gs>
            </a:gsLst>
            <a:lin ang="8100000" scaled="0"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444500" dist="254000" dir="8100000" sx="104000" sy="104000" algn="tr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8" name="矩形 10"/>
          <p:cNvSpPr>
            <a:spLocks noChangeAspect="1"/>
          </p:cNvSpPr>
          <p:nvPr/>
        </p:nvSpPr>
        <p:spPr>
          <a:xfrm>
            <a:off x="179512" y="3822559"/>
            <a:ext cx="956331" cy="837423"/>
          </a:xfrm>
          <a:prstGeom prst="hexagon">
            <a:avLst/>
          </a:prstGeom>
          <a:gradFill>
            <a:gsLst>
              <a:gs pos="100000">
                <a:srgbClr val="00B0F0"/>
              </a:gs>
              <a:gs pos="0">
                <a:schemeClr val="accent1"/>
              </a:gs>
            </a:gsLst>
            <a:lin ang="8100000" scaled="0"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444500" dist="317500" dir="8100000" sx="104000" sy="104000" algn="tr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1" name="矩形 10"/>
          <p:cNvSpPr>
            <a:spLocks noChangeAspect="1"/>
          </p:cNvSpPr>
          <p:nvPr/>
        </p:nvSpPr>
        <p:spPr>
          <a:xfrm>
            <a:off x="220963" y="388882"/>
            <a:ext cx="586799" cy="513838"/>
          </a:xfrm>
          <a:prstGeom prst="hexagon">
            <a:avLst/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  <a:gs pos="0">
                <a:schemeClr val="bg1"/>
              </a:gs>
            </a:gsLst>
            <a:lin ang="189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444500" dist="317500" dir="8100000" sx="104000" sy="104000" algn="tr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4796995" y="1392358"/>
            <a:ext cx="3807453" cy="984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zh-TW" altLang="en-US" sz="5800" b="1" spc="-15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福容大飯店</a:t>
            </a:r>
            <a:endParaRPr lang="zh-CN" altLang="en-US" sz="5800" b="1" spc="-15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矩形 10"/>
          <p:cNvSpPr>
            <a:spLocks noChangeAspect="1"/>
          </p:cNvSpPr>
          <p:nvPr/>
        </p:nvSpPr>
        <p:spPr>
          <a:xfrm>
            <a:off x="3034425" y="3579862"/>
            <a:ext cx="889503" cy="778905"/>
          </a:xfrm>
          <a:prstGeom prst="hexagon">
            <a:avLst/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  <a:gs pos="0">
                <a:schemeClr val="bg1"/>
              </a:gs>
            </a:gsLst>
            <a:lin ang="189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444500" dist="254000" dir="8100000" sx="104000" sy="104000" algn="tr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6" name="文字"/>
          <p:cNvSpPr txBox="1"/>
          <p:nvPr/>
        </p:nvSpPr>
        <p:spPr>
          <a:xfrm>
            <a:off x="4892761" y="2488031"/>
            <a:ext cx="32796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b="1" dirty="0">
                <a:solidFill>
                  <a:schemeClr val="bg1"/>
                </a:solidFill>
              </a:rPr>
              <a:t>實習報告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圆角矩形 26"/>
          <p:cNvSpPr/>
          <p:nvPr/>
        </p:nvSpPr>
        <p:spPr>
          <a:xfrm>
            <a:off x="4374182" y="2422741"/>
            <a:ext cx="729371" cy="5040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2700000" scaled="0"/>
          </a:gradFill>
          <a:ln w="22225">
            <a:gradFill>
              <a:gsLst>
                <a:gs pos="0">
                  <a:schemeClr val="bg1">
                    <a:lumMod val="65000"/>
                  </a:schemeClr>
                </a:gs>
                <a:gs pos="100000">
                  <a:schemeClr val="bg1"/>
                </a:gs>
              </a:gsLst>
              <a:lin ang="13500000" scaled="0"/>
            </a:gradFill>
          </a:ln>
          <a:effectLst>
            <a:outerShdw blurRad="50800" dist="38100" dir="2700000" sx="97000" sy="97000" algn="c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408248" y="987574"/>
            <a:ext cx="3414317" cy="2989789"/>
            <a:chOff x="365594" y="941854"/>
            <a:chExt cx="3414317" cy="2989789"/>
          </a:xfrm>
        </p:grpSpPr>
        <p:sp>
          <p:nvSpPr>
            <p:cNvPr id="55" name="矩形 10"/>
            <p:cNvSpPr>
              <a:spLocks noChangeAspect="1"/>
            </p:cNvSpPr>
            <p:nvPr/>
          </p:nvSpPr>
          <p:spPr>
            <a:xfrm>
              <a:off x="365594" y="941854"/>
              <a:ext cx="3414317" cy="2989789"/>
            </a:xfrm>
            <a:prstGeom prst="hexagon">
              <a:avLst/>
            </a:prstGeom>
            <a:gradFill flip="none" rotWithShape="1">
              <a:gsLst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  <a:tileRect/>
            </a:gradFill>
            <a:ln w="1587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444500" dist="317500" dir="8100000" sx="104000" sy="104000" algn="tr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pic>
          <p:nvPicPr>
            <p:cNvPr id="3" name="圖片 2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110000"/>
                      </a14:imgEffect>
                      <a14:imgEffect>
                        <a14:brightnessContrast bright="15000" contrast="1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68" t="-1121" r="7468" b="48"/>
            <a:stretch/>
          </p:blipFill>
          <p:spPr>
            <a:xfrm>
              <a:off x="471709" y="1037152"/>
              <a:ext cx="3188662" cy="2803697"/>
            </a:xfrm>
            <a:prstGeom prst="hexagon">
              <a:avLst/>
            </a:prstGeom>
          </p:spPr>
        </p:pic>
      </p:grpSp>
      <p:pic>
        <p:nvPicPr>
          <p:cNvPr id="2" name="圖片 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428" y="685750"/>
            <a:ext cx="1731188" cy="546691"/>
          </a:xfrm>
          <a:prstGeom prst="rect">
            <a:avLst/>
          </a:prstGeom>
          <a:noFill/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grpId="0" nodeType="withEffect" p14:presetBounceEnd="5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grpId="0" nodeType="withEffect" p14:presetBounceEnd="5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2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2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grpId="0" nodeType="withEffect" p14:presetBounceEnd="5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12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12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grpId="0" nodeType="withEffect" p14:presetBounceEnd="5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12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12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2" fill="hold" grpId="0" nodeType="withEffect" p14:presetBounceEnd="5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3" dur="125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4" dur="125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2" fill="hold" grpId="0" nodeType="withEffect" p14:presetBounceEnd="5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7" dur="125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8" dur="125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2" fill="hold" grpId="0" nodeType="withEffect" p14:presetBounceEnd="5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1" dur="12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2" dur="12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2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2" presetID="5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44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45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46" dur="10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10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10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1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42" presetClass="path" presetSubtype="0" accel="50000" decel="5000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-3.33333E-6 -2.59259E-6 L 0.40903 -0.00061 " pathEditMode="relative" rAng="0" ptsTypes="AA">
                                          <p:cBhvr>
                                            <p:cTn id="57" dur="2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451" y="-3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8" presetID="22" presetClass="exit" presetSubtype="8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Effect transition="out" filter="wipe(left)">
                                          <p:cBhvr>
                                            <p:cTn id="59" dur="175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1749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1" presetID="22" presetClass="entr" presetSubtype="8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3" dur="175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65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4" grpId="0" animBg="1"/>
          <p:bldP spid="25" grpId="0" animBg="1"/>
          <p:bldP spid="25" grpId="1" animBg="1"/>
          <p:bldP spid="62" grpId="0" bldLvl="0"/>
          <p:bldP spid="5" grpId="0" animBg="1"/>
          <p:bldP spid="33" grpId="0" animBg="1"/>
          <p:bldP spid="49" grpId="0" animBg="1"/>
          <p:bldP spid="52" grpId="0" animBg="1"/>
          <p:bldP spid="48" grpId="0" animBg="1"/>
          <p:bldP spid="51" grpId="0" animBg="1"/>
          <p:bldP spid="58" grpId="0"/>
          <p:bldP spid="45" grpId="0" animBg="1"/>
          <p:bldP spid="26" grpId="0"/>
          <p:bldP spid="27" grpId="0" animBg="1"/>
          <p:bldP spid="27" grpId="1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2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2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2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25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25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2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25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25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2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2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2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2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2" presetID="5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44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45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46" dur="10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10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10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1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42" presetClass="path" presetSubtype="0" accel="50000" decel="5000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-3.33333E-6 -2.59259E-6 L 0.40903 -0.00061 " pathEditMode="relative" rAng="0" ptsTypes="AA">
                                          <p:cBhvr>
                                            <p:cTn id="57" dur="2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451" y="-3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8" presetID="22" presetClass="exit" presetSubtype="8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Effect transition="out" filter="wipe(left)">
                                          <p:cBhvr>
                                            <p:cTn id="59" dur="175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1749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1" presetID="22" presetClass="entr" presetSubtype="8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3" dur="175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65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4" grpId="0" animBg="1"/>
          <p:bldP spid="25" grpId="0" animBg="1"/>
          <p:bldP spid="25" grpId="1" animBg="1"/>
          <p:bldP spid="62" grpId="0" bldLvl="0"/>
          <p:bldP spid="5" grpId="0" animBg="1"/>
          <p:bldP spid="33" grpId="0" animBg="1"/>
          <p:bldP spid="49" grpId="0" animBg="1"/>
          <p:bldP spid="52" grpId="0" animBg="1"/>
          <p:bldP spid="48" grpId="0" animBg="1"/>
          <p:bldP spid="51" grpId="0" animBg="1"/>
          <p:bldP spid="58" grpId="0"/>
          <p:bldP spid="45" grpId="0" animBg="1"/>
          <p:bldP spid="26" grpId="0"/>
          <p:bldP spid="27" grpId="0" animBg="1"/>
          <p:bldP spid="27" grpId="1" animBg="1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15616" y="2067694"/>
            <a:ext cx="5897272" cy="330507"/>
          </a:xfrm>
        </p:spPr>
        <p:txBody>
          <a:bodyPr/>
          <a:lstStyle/>
          <a:p>
            <a:r>
              <a:rPr lang="zh-TW" altLang="en-US" dirty="0"/>
              <a:t/>
            </a:r>
            <a:br>
              <a:rPr lang="zh-TW" altLang="en-US" dirty="0"/>
            </a:br>
            <a:endParaRPr lang="zh-TW" altLang="en-US" dirty="0"/>
          </a:p>
        </p:txBody>
      </p:sp>
      <p:sp>
        <p:nvSpPr>
          <p:cNvPr id="3" name="标题 24"/>
          <p:cNvSpPr txBox="1">
            <a:spLocks/>
          </p:cNvSpPr>
          <p:nvPr/>
        </p:nvSpPr>
        <p:spPr>
          <a:xfrm>
            <a:off x="1267016" y="195486"/>
            <a:ext cx="5897272" cy="72008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1022985" rtl="0" eaLnBrk="1" latinLnBrk="0" hangingPunct="1">
              <a:spcBef>
                <a:spcPct val="0"/>
              </a:spcBef>
              <a:buNone/>
              <a:defRPr lang="zh-CN" altLang="en-US" sz="2200" b="0" i="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TW" altLang="en-US" sz="3200" b="1" dirty="0">
                <a:solidFill>
                  <a:srgbClr val="0070C0"/>
                </a:solidFill>
              </a:rPr>
              <a:t>工作單位</a:t>
            </a:r>
            <a:r>
              <a:rPr lang="en-US" altLang="zh-TW" sz="3200" b="1" dirty="0">
                <a:solidFill>
                  <a:srgbClr val="0070C0"/>
                </a:solidFill>
              </a:rPr>
              <a:t>-</a:t>
            </a:r>
            <a:r>
              <a:rPr lang="en-US" altLang="zh-TW" sz="3200" b="1" dirty="0">
                <a:solidFill>
                  <a:srgbClr val="002060"/>
                </a:solidFill>
              </a:rPr>
              <a:t>1F</a:t>
            </a:r>
            <a:r>
              <a:rPr lang="zh-TW" altLang="en-US" sz="3200" b="1" dirty="0">
                <a:solidFill>
                  <a:srgbClr val="0070C0"/>
                </a:solidFill>
              </a:rPr>
              <a:t>櫃台</a:t>
            </a:r>
          </a:p>
        </p:txBody>
      </p:sp>
      <p:sp>
        <p:nvSpPr>
          <p:cNvPr id="4" name="TextBox 15"/>
          <p:cNvSpPr txBox="1"/>
          <p:nvPr/>
        </p:nvSpPr>
        <p:spPr>
          <a:xfrm>
            <a:off x="804142" y="1059582"/>
            <a:ext cx="4271914" cy="3395749"/>
          </a:xfrm>
          <a:prstGeom prst="rect">
            <a:avLst/>
          </a:prstGeom>
          <a:noFill/>
        </p:spPr>
        <p:txBody>
          <a:bodyPr wrap="square" lIns="71067" tIns="35534" rIns="71067" bIns="35534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工作內容項目</a:t>
            </a:r>
            <a:r>
              <a:rPr lang="en-US" altLang="zh-TW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:</a:t>
            </a:r>
          </a:p>
          <a:p>
            <a:r>
              <a:rPr lang="en-US" altLang="zh-TW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1.</a:t>
            </a:r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辦理入住退房</a:t>
            </a:r>
            <a:endParaRPr lang="en-US" altLang="zh-TW" sz="24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  <a:p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2.</a:t>
            </a:r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客房服務處理</a:t>
            </a:r>
            <a:endParaRPr lang="en-US" altLang="zh-CN" sz="24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  <a:p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3.</a:t>
            </a:r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撥接電話</a:t>
            </a:r>
            <a:endParaRPr lang="en-US" altLang="zh-CN" sz="24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  <a:p>
            <a:r>
              <a:rPr lang="en-US" altLang="zh-TW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4.</a:t>
            </a:r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轉接電話至各單位</a:t>
            </a:r>
            <a:endParaRPr lang="en-US" altLang="zh-CN" sz="24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  <a:p>
            <a:r>
              <a:rPr lang="en-US" altLang="zh-TW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5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.</a:t>
            </a:r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製作預進房卡</a:t>
            </a:r>
            <a:endParaRPr lang="en-US" altLang="zh-CN" sz="24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115778"/>
            <a:ext cx="3922356" cy="26162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07" y="4492612"/>
            <a:ext cx="1731188" cy="546691"/>
          </a:xfrm>
          <a:prstGeom prst="rect">
            <a:avLst/>
          </a:prstGeom>
          <a:noFill/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895799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1000"/>
    </mc:Choice>
    <mc:Fallback xmlns="">
      <p:transition advTm="1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15616" y="2067694"/>
            <a:ext cx="5897272" cy="330507"/>
          </a:xfrm>
        </p:spPr>
        <p:txBody>
          <a:bodyPr/>
          <a:lstStyle/>
          <a:p>
            <a:r>
              <a:rPr lang="zh-TW" altLang="en-US" dirty="0"/>
              <a:t/>
            </a:r>
            <a:br>
              <a:rPr lang="zh-TW" altLang="en-US" dirty="0"/>
            </a:br>
            <a:endParaRPr lang="zh-TW" altLang="en-US" dirty="0"/>
          </a:p>
        </p:txBody>
      </p:sp>
      <p:sp>
        <p:nvSpPr>
          <p:cNvPr id="3" name="标题 24"/>
          <p:cNvSpPr txBox="1">
            <a:spLocks/>
          </p:cNvSpPr>
          <p:nvPr/>
        </p:nvSpPr>
        <p:spPr>
          <a:xfrm>
            <a:off x="1267016" y="195486"/>
            <a:ext cx="5897272" cy="72008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1022985" rtl="0" eaLnBrk="1" latinLnBrk="0" hangingPunct="1">
              <a:spcBef>
                <a:spcPct val="0"/>
              </a:spcBef>
              <a:buNone/>
              <a:defRPr lang="zh-CN" altLang="en-US" sz="2200" b="0" i="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TW" altLang="en-US" sz="3200" b="1" dirty="0">
                <a:solidFill>
                  <a:srgbClr val="0070C0"/>
                </a:solidFill>
              </a:rPr>
              <a:t>工作單位</a:t>
            </a:r>
            <a:r>
              <a:rPr lang="en-US" altLang="zh-TW" sz="3200" b="1" dirty="0">
                <a:solidFill>
                  <a:srgbClr val="0070C0"/>
                </a:solidFill>
              </a:rPr>
              <a:t>-</a:t>
            </a:r>
            <a:r>
              <a:rPr lang="en-US" altLang="zh-TW" sz="3200" b="1" dirty="0">
                <a:solidFill>
                  <a:srgbClr val="002060"/>
                </a:solidFill>
              </a:rPr>
              <a:t>16F</a:t>
            </a:r>
            <a:r>
              <a:rPr lang="zh-TW" altLang="en-US" sz="3200" b="1" dirty="0">
                <a:solidFill>
                  <a:srgbClr val="0070C0"/>
                </a:solidFill>
              </a:rPr>
              <a:t>麗泉俱樂部櫃台</a:t>
            </a:r>
          </a:p>
        </p:txBody>
      </p:sp>
      <p:sp>
        <p:nvSpPr>
          <p:cNvPr id="4" name="TextBox 15"/>
          <p:cNvSpPr txBox="1"/>
          <p:nvPr/>
        </p:nvSpPr>
        <p:spPr>
          <a:xfrm>
            <a:off x="804141" y="1059582"/>
            <a:ext cx="4551059" cy="1179758"/>
          </a:xfrm>
          <a:prstGeom prst="rect">
            <a:avLst/>
          </a:prstGeom>
          <a:noFill/>
        </p:spPr>
        <p:txBody>
          <a:bodyPr wrap="square" lIns="71067" tIns="35534" rIns="71067" bIns="35534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工作內容</a:t>
            </a:r>
            <a:r>
              <a:rPr lang="en-US" altLang="zh-TW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:</a:t>
            </a:r>
          </a:p>
          <a:p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游泳池、三溫暖、健身房之管理</a:t>
            </a:r>
            <a:endParaRPr lang="en-US" altLang="zh-CN" sz="24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711" y="3180556"/>
            <a:ext cx="3474470" cy="17372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19" y="1347614"/>
            <a:ext cx="3163007" cy="21107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07" y="4492612"/>
            <a:ext cx="1731188" cy="546691"/>
          </a:xfrm>
          <a:prstGeom prst="rect">
            <a:avLst/>
          </a:prstGeom>
          <a:noFill/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854" y="2425865"/>
            <a:ext cx="3360046" cy="20650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20342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1000"/>
    </mc:Choice>
    <mc:Fallback xmlns="">
      <p:transition advTm="1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矩形 10"/>
          <p:cNvSpPr>
            <a:spLocks noChangeAspect="1"/>
          </p:cNvSpPr>
          <p:nvPr/>
        </p:nvSpPr>
        <p:spPr>
          <a:xfrm>
            <a:off x="3563888" y="1203598"/>
            <a:ext cx="1872208" cy="1639424"/>
          </a:xfrm>
          <a:prstGeom prst="hexagon">
            <a:avLst/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  <a:gs pos="0">
                <a:schemeClr val="bg1"/>
              </a:gs>
            </a:gsLst>
            <a:lin ang="189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444500" dist="317500" dir="8100000" sx="104000" sy="104000" algn="tr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7" name="文本框 8"/>
          <p:cNvSpPr>
            <a:spLocks noChangeArrowheads="1"/>
          </p:cNvSpPr>
          <p:nvPr/>
        </p:nvSpPr>
        <p:spPr bwMode="auto">
          <a:xfrm>
            <a:off x="3141873" y="3235136"/>
            <a:ext cx="2860254" cy="700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68566" tIns="34284" rIns="68566" bIns="34284">
            <a:spAutoFit/>
          </a:bodyPr>
          <a:lstStyle/>
          <a:p>
            <a:pPr algn="ctr"/>
            <a:r>
              <a:rPr lang="zh-TW" altLang="en-US" sz="41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實習工作照</a:t>
            </a:r>
          </a:p>
        </p:txBody>
      </p:sp>
      <p:sp>
        <p:nvSpPr>
          <p:cNvPr id="9" name="KSO_Shape"/>
          <p:cNvSpPr>
            <a:spLocks noChangeAspect="1"/>
          </p:cNvSpPr>
          <p:nvPr/>
        </p:nvSpPr>
        <p:spPr bwMode="auto">
          <a:xfrm>
            <a:off x="4117190" y="1471546"/>
            <a:ext cx="773310" cy="1034336"/>
          </a:xfrm>
          <a:custGeom>
            <a:avLst/>
            <a:gdLst>
              <a:gd name="T0" fmla="*/ 2147483646 w 5822"/>
              <a:gd name="T1" fmla="*/ 2147483646 h 6759"/>
              <a:gd name="T2" fmla="*/ 2147483646 w 5822"/>
              <a:gd name="T3" fmla="*/ 2147483646 h 6759"/>
              <a:gd name="T4" fmla="*/ 2147483646 w 5822"/>
              <a:gd name="T5" fmla="*/ 2147483646 h 6759"/>
              <a:gd name="T6" fmla="*/ 2147483646 w 5822"/>
              <a:gd name="T7" fmla="*/ 2147483646 h 6759"/>
              <a:gd name="T8" fmla="*/ 2147483646 w 5822"/>
              <a:gd name="T9" fmla="*/ 2147483646 h 6759"/>
              <a:gd name="T10" fmla="*/ 2147483646 w 5822"/>
              <a:gd name="T11" fmla="*/ 1253760573 h 6759"/>
              <a:gd name="T12" fmla="*/ 2147483646 w 5822"/>
              <a:gd name="T13" fmla="*/ 2147483646 h 6759"/>
              <a:gd name="T14" fmla="*/ 2147483646 w 5822"/>
              <a:gd name="T15" fmla="*/ 2147483646 h 6759"/>
              <a:gd name="T16" fmla="*/ 2147483646 w 5822"/>
              <a:gd name="T17" fmla="*/ 2147483646 h 6759"/>
              <a:gd name="T18" fmla="*/ 2147483646 w 5822"/>
              <a:gd name="T19" fmla="*/ 2147483646 h 6759"/>
              <a:gd name="T20" fmla="*/ 2147483646 w 5822"/>
              <a:gd name="T21" fmla="*/ 2147483646 h 6759"/>
              <a:gd name="T22" fmla="*/ 2147483646 w 5822"/>
              <a:gd name="T23" fmla="*/ 2147483646 h 6759"/>
              <a:gd name="T24" fmla="*/ 2147483646 w 5822"/>
              <a:gd name="T25" fmla="*/ 2147483646 h 6759"/>
              <a:gd name="T26" fmla="*/ 2147483646 w 5822"/>
              <a:gd name="T27" fmla="*/ 2147483646 h 6759"/>
              <a:gd name="T28" fmla="*/ 2147483646 w 5822"/>
              <a:gd name="T29" fmla="*/ 2147483646 h 6759"/>
              <a:gd name="T30" fmla="*/ 2147483646 w 5822"/>
              <a:gd name="T31" fmla="*/ 2147483646 h 6759"/>
              <a:gd name="T32" fmla="*/ 2147483646 w 5822"/>
              <a:gd name="T33" fmla="*/ 2147483646 h 6759"/>
              <a:gd name="T34" fmla="*/ 2147483646 w 5822"/>
              <a:gd name="T35" fmla="*/ 2147483646 h 6759"/>
              <a:gd name="T36" fmla="*/ 2147483646 w 5822"/>
              <a:gd name="T37" fmla="*/ 2147483646 h 6759"/>
              <a:gd name="T38" fmla="*/ 2147483646 w 5822"/>
              <a:gd name="T39" fmla="*/ 2147483646 h 6759"/>
              <a:gd name="T40" fmla="*/ 0 w 5822"/>
              <a:gd name="T41" fmla="*/ 2147483646 h 6759"/>
              <a:gd name="T42" fmla="*/ 2147483646 w 5822"/>
              <a:gd name="T43" fmla="*/ 2147483646 h 6759"/>
              <a:gd name="T44" fmla="*/ 2147483646 w 5822"/>
              <a:gd name="T45" fmla="*/ 2147483646 h 6759"/>
              <a:gd name="T46" fmla="*/ 2147483646 w 5822"/>
              <a:gd name="T47" fmla="*/ 2147483646 h 6759"/>
              <a:gd name="T48" fmla="*/ 2147483646 w 5822"/>
              <a:gd name="T49" fmla="*/ 2147483646 h 6759"/>
              <a:gd name="T50" fmla="*/ 2147483646 w 5822"/>
              <a:gd name="T51" fmla="*/ 2147483646 h 6759"/>
              <a:gd name="T52" fmla="*/ 2147483646 w 5822"/>
              <a:gd name="T53" fmla="*/ 2147483646 h 6759"/>
              <a:gd name="T54" fmla="*/ 2147483646 w 5822"/>
              <a:gd name="T55" fmla="*/ 2147483646 h 6759"/>
              <a:gd name="T56" fmla="*/ 2147483646 w 5822"/>
              <a:gd name="T57" fmla="*/ 2147483646 h 6759"/>
              <a:gd name="T58" fmla="*/ 2147483646 w 5822"/>
              <a:gd name="T59" fmla="*/ 2147483646 h 6759"/>
              <a:gd name="T60" fmla="*/ 2147483646 w 5822"/>
              <a:gd name="T61" fmla="*/ 2147483646 h 6759"/>
              <a:gd name="T62" fmla="*/ 2147483646 w 5822"/>
              <a:gd name="T63" fmla="*/ 2147483646 h 6759"/>
              <a:gd name="T64" fmla="*/ 2147483646 w 5822"/>
              <a:gd name="T65" fmla="*/ 2147483646 h 6759"/>
              <a:gd name="T66" fmla="*/ 2147483646 w 5822"/>
              <a:gd name="T67" fmla="*/ 2147483646 h 6759"/>
              <a:gd name="T68" fmla="*/ 2147483646 w 5822"/>
              <a:gd name="T69" fmla="*/ 2147483646 h 6759"/>
              <a:gd name="T70" fmla="*/ 2147483646 w 5822"/>
              <a:gd name="T71" fmla="*/ 2147483646 h 6759"/>
              <a:gd name="T72" fmla="*/ 2147483646 w 5822"/>
              <a:gd name="T73" fmla="*/ 2147483646 h 6759"/>
              <a:gd name="T74" fmla="*/ 2147483646 w 5822"/>
              <a:gd name="T75" fmla="*/ 2147483646 h 6759"/>
              <a:gd name="T76" fmla="*/ 2147483646 w 5822"/>
              <a:gd name="T77" fmla="*/ 2147483646 h 6759"/>
              <a:gd name="T78" fmla="*/ 2147483646 w 5822"/>
              <a:gd name="T79" fmla="*/ 2147483646 h 6759"/>
              <a:gd name="T80" fmla="*/ 2147483646 w 5822"/>
              <a:gd name="T81" fmla="*/ 2147483646 h 6759"/>
              <a:gd name="T82" fmla="*/ 2147483646 w 5822"/>
              <a:gd name="T83" fmla="*/ 2147483646 h 6759"/>
              <a:gd name="T84" fmla="*/ 2147483646 w 5822"/>
              <a:gd name="T85" fmla="*/ 2147483646 h 6759"/>
              <a:gd name="T86" fmla="*/ 2147483646 w 5822"/>
              <a:gd name="T87" fmla="*/ 2147483646 h 6759"/>
              <a:gd name="T88" fmla="*/ 2147483646 w 5822"/>
              <a:gd name="T89" fmla="*/ 2147483646 h 6759"/>
              <a:gd name="T90" fmla="*/ 2147483646 w 5822"/>
              <a:gd name="T91" fmla="*/ 2147483646 h 6759"/>
              <a:gd name="T92" fmla="*/ 2147483646 w 5822"/>
              <a:gd name="T93" fmla="*/ 2147483646 h 6759"/>
              <a:gd name="T94" fmla="*/ 2147483646 w 5822"/>
              <a:gd name="T95" fmla="*/ 2147483646 h 6759"/>
              <a:gd name="T96" fmla="*/ 2147483646 w 5822"/>
              <a:gd name="T97" fmla="*/ 2147483646 h 6759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822" h="6759">
                <a:moveTo>
                  <a:pt x="0" y="6351"/>
                </a:moveTo>
                <a:lnTo>
                  <a:pt x="129" y="6351"/>
                </a:lnTo>
                <a:lnTo>
                  <a:pt x="129" y="3057"/>
                </a:lnTo>
                <a:lnTo>
                  <a:pt x="129" y="2914"/>
                </a:lnTo>
                <a:lnTo>
                  <a:pt x="266" y="2865"/>
                </a:lnTo>
                <a:lnTo>
                  <a:pt x="1775" y="2337"/>
                </a:lnTo>
                <a:lnTo>
                  <a:pt x="1775" y="1515"/>
                </a:lnTo>
                <a:lnTo>
                  <a:pt x="1775" y="1386"/>
                </a:lnTo>
                <a:lnTo>
                  <a:pt x="1892" y="1331"/>
                </a:lnTo>
                <a:lnTo>
                  <a:pt x="4422" y="137"/>
                </a:lnTo>
                <a:lnTo>
                  <a:pt x="4714" y="0"/>
                </a:lnTo>
                <a:lnTo>
                  <a:pt x="4714" y="56"/>
                </a:lnTo>
                <a:lnTo>
                  <a:pt x="5511" y="532"/>
                </a:lnTo>
                <a:lnTo>
                  <a:pt x="5511" y="6326"/>
                </a:lnTo>
                <a:lnTo>
                  <a:pt x="5822" y="6326"/>
                </a:lnTo>
                <a:lnTo>
                  <a:pt x="5822" y="6734"/>
                </a:lnTo>
                <a:lnTo>
                  <a:pt x="4510" y="6734"/>
                </a:lnTo>
                <a:lnTo>
                  <a:pt x="4305" y="6734"/>
                </a:lnTo>
                <a:lnTo>
                  <a:pt x="4305" y="6529"/>
                </a:lnTo>
                <a:lnTo>
                  <a:pt x="4305" y="643"/>
                </a:lnTo>
                <a:lnTo>
                  <a:pt x="2183" y="1644"/>
                </a:lnTo>
                <a:lnTo>
                  <a:pt x="2183" y="2194"/>
                </a:lnTo>
                <a:lnTo>
                  <a:pt x="2798" y="1979"/>
                </a:lnTo>
                <a:lnTo>
                  <a:pt x="3035" y="1895"/>
                </a:lnTo>
                <a:lnTo>
                  <a:pt x="3035" y="1889"/>
                </a:lnTo>
                <a:lnTo>
                  <a:pt x="3042" y="1892"/>
                </a:lnTo>
                <a:lnTo>
                  <a:pt x="3068" y="1884"/>
                </a:lnTo>
                <a:lnTo>
                  <a:pt x="3068" y="1909"/>
                </a:lnTo>
                <a:lnTo>
                  <a:pt x="3862" y="2381"/>
                </a:lnTo>
                <a:lnTo>
                  <a:pt x="3862" y="6313"/>
                </a:lnTo>
                <a:lnTo>
                  <a:pt x="4177" y="6313"/>
                </a:lnTo>
                <a:lnTo>
                  <a:pt x="4177" y="6722"/>
                </a:lnTo>
                <a:lnTo>
                  <a:pt x="2865" y="6722"/>
                </a:lnTo>
                <a:lnTo>
                  <a:pt x="2661" y="6722"/>
                </a:lnTo>
                <a:lnTo>
                  <a:pt x="2661" y="6517"/>
                </a:lnTo>
                <a:lnTo>
                  <a:pt x="2661" y="2458"/>
                </a:lnTo>
                <a:lnTo>
                  <a:pt x="538" y="3202"/>
                </a:lnTo>
                <a:lnTo>
                  <a:pt x="538" y="6556"/>
                </a:lnTo>
                <a:lnTo>
                  <a:pt x="538" y="6759"/>
                </a:lnTo>
                <a:lnTo>
                  <a:pt x="334" y="6759"/>
                </a:lnTo>
                <a:lnTo>
                  <a:pt x="0" y="6759"/>
                </a:lnTo>
                <a:lnTo>
                  <a:pt x="0" y="6351"/>
                </a:lnTo>
                <a:close/>
                <a:moveTo>
                  <a:pt x="776" y="6707"/>
                </a:moveTo>
                <a:lnTo>
                  <a:pt x="776" y="6707"/>
                </a:lnTo>
                <a:lnTo>
                  <a:pt x="1501" y="6707"/>
                </a:lnTo>
                <a:lnTo>
                  <a:pt x="2348" y="6707"/>
                </a:lnTo>
                <a:lnTo>
                  <a:pt x="2348" y="5989"/>
                </a:lnTo>
                <a:lnTo>
                  <a:pt x="1501" y="6044"/>
                </a:lnTo>
                <a:lnTo>
                  <a:pt x="776" y="6092"/>
                </a:lnTo>
                <a:lnTo>
                  <a:pt x="776" y="6707"/>
                </a:lnTo>
                <a:close/>
                <a:moveTo>
                  <a:pt x="776" y="4048"/>
                </a:moveTo>
                <a:lnTo>
                  <a:pt x="776" y="4048"/>
                </a:lnTo>
                <a:lnTo>
                  <a:pt x="1501" y="3842"/>
                </a:lnTo>
                <a:lnTo>
                  <a:pt x="2348" y="3604"/>
                </a:lnTo>
                <a:lnTo>
                  <a:pt x="2348" y="2883"/>
                </a:lnTo>
                <a:lnTo>
                  <a:pt x="1501" y="3178"/>
                </a:lnTo>
                <a:lnTo>
                  <a:pt x="776" y="3431"/>
                </a:lnTo>
                <a:lnTo>
                  <a:pt x="776" y="4048"/>
                </a:lnTo>
                <a:close/>
                <a:moveTo>
                  <a:pt x="776" y="4926"/>
                </a:moveTo>
                <a:lnTo>
                  <a:pt x="776" y="4926"/>
                </a:lnTo>
                <a:lnTo>
                  <a:pt x="1501" y="4788"/>
                </a:lnTo>
                <a:lnTo>
                  <a:pt x="2348" y="4628"/>
                </a:lnTo>
                <a:lnTo>
                  <a:pt x="2348" y="3909"/>
                </a:lnTo>
                <a:lnTo>
                  <a:pt x="1501" y="4124"/>
                </a:lnTo>
                <a:lnTo>
                  <a:pt x="776" y="4310"/>
                </a:lnTo>
                <a:lnTo>
                  <a:pt x="776" y="4926"/>
                </a:lnTo>
                <a:close/>
                <a:moveTo>
                  <a:pt x="776" y="5811"/>
                </a:moveTo>
                <a:lnTo>
                  <a:pt x="776" y="5811"/>
                </a:lnTo>
                <a:lnTo>
                  <a:pt x="1501" y="5741"/>
                </a:lnTo>
                <a:lnTo>
                  <a:pt x="2348" y="5661"/>
                </a:lnTo>
                <a:lnTo>
                  <a:pt x="2348" y="4942"/>
                </a:lnTo>
                <a:lnTo>
                  <a:pt x="1501" y="5078"/>
                </a:lnTo>
                <a:lnTo>
                  <a:pt x="776" y="5194"/>
                </a:lnTo>
                <a:lnTo>
                  <a:pt x="776" y="5811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862864" y="2447738"/>
            <a:ext cx="717248" cy="628068"/>
            <a:chOff x="4862864" y="2447738"/>
            <a:chExt cx="717248" cy="628068"/>
          </a:xfrm>
        </p:grpSpPr>
        <p:sp>
          <p:nvSpPr>
            <p:cNvPr id="71" name="矩形 10"/>
            <p:cNvSpPr>
              <a:spLocks noChangeAspect="1"/>
            </p:cNvSpPr>
            <p:nvPr/>
          </p:nvSpPr>
          <p:spPr>
            <a:xfrm>
              <a:off x="4862864" y="2447738"/>
              <a:ext cx="717248" cy="628068"/>
            </a:xfrm>
            <a:prstGeom prst="hexagon">
              <a:avLst/>
            </a:prstGeom>
            <a:gradFill>
              <a:gsLst>
                <a:gs pos="100000">
                  <a:srgbClr val="00B0F0"/>
                </a:gs>
                <a:gs pos="0">
                  <a:schemeClr val="accent1"/>
                </a:gs>
              </a:gsLst>
              <a:lin ang="8100000" scaled="0"/>
            </a:gradFill>
            <a:ln w="1587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444500" dist="254000" dir="8100000" sx="104000" sy="104000" algn="tr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4922896" y="2513458"/>
              <a:ext cx="6046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+mj-ea"/>
                  <a:ea typeface="+mj-ea"/>
                </a:rPr>
                <a:t>0</a:t>
              </a:r>
              <a:r>
                <a:rPr lang="en-US" altLang="zh-TW" sz="2800" dirty="0">
                  <a:solidFill>
                    <a:schemeClr val="bg1"/>
                  </a:solidFill>
                  <a:latin typeface="+mj-ea"/>
                  <a:ea typeface="+mj-ea"/>
                </a:rPr>
                <a:t>5</a:t>
              </a:r>
              <a:endParaRPr lang="zh-CN" altLang="en-US" sz="28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75" name="组合 74"/>
          <p:cNvGrpSpPr/>
          <p:nvPr/>
        </p:nvGrpSpPr>
        <p:grpSpPr>
          <a:xfrm>
            <a:off x="6130910" y="-651377"/>
            <a:ext cx="1050122" cy="93727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6" name="同心圆 100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77" name="椭圆 101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78" name="组合 77"/>
          <p:cNvGrpSpPr/>
          <p:nvPr/>
        </p:nvGrpSpPr>
        <p:grpSpPr>
          <a:xfrm>
            <a:off x="4283968" y="-123379"/>
            <a:ext cx="561204" cy="50090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9" name="同心圆 103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80" name="椭圆 104"/>
            <p:cNvSpPr/>
            <p:nvPr/>
          </p:nvSpPr>
          <p:spPr>
            <a:xfrm>
              <a:off x="392112" y="760412"/>
              <a:ext cx="3825875" cy="3825876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81" name="组合 80"/>
          <p:cNvGrpSpPr/>
          <p:nvPr/>
        </p:nvGrpSpPr>
        <p:grpSpPr>
          <a:xfrm>
            <a:off x="5043870" y="-175622"/>
            <a:ext cx="792986" cy="70777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2" name="同心圆 106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83" name="椭圆 107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84" name="组合 83"/>
          <p:cNvGrpSpPr/>
          <p:nvPr/>
        </p:nvGrpSpPr>
        <p:grpSpPr>
          <a:xfrm>
            <a:off x="7305147" y="137316"/>
            <a:ext cx="610688" cy="54506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5" name="同心圆 109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86" name="椭圆 110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87" name="组合 86"/>
          <p:cNvGrpSpPr/>
          <p:nvPr/>
        </p:nvGrpSpPr>
        <p:grpSpPr>
          <a:xfrm>
            <a:off x="780482" y="5033318"/>
            <a:ext cx="524364" cy="46801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8" name="同心圆 112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89" name="椭圆 113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90" name="组合 89"/>
          <p:cNvGrpSpPr/>
          <p:nvPr/>
        </p:nvGrpSpPr>
        <p:grpSpPr>
          <a:xfrm>
            <a:off x="3898083" y="4603519"/>
            <a:ext cx="224838" cy="20067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1" name="同心圆 115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92" name="椭圆 116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93" name="组合 92"/>
          <p:cNvGrpSpPr/>
          <p:nvPr/>
        </p:nvGrpSpPr>
        <p:grpSpPr>
          <a:xfrm>
            <a:off x="3131840" y="4443959"/>
            <a:ext cx="471130" cy="42050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4" name="同心圆 118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95" name="椭圆 119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96" name="组合 95"/>
          <p:cNvGrpSpPr/>
          <p:nvPr/>
        </p:nvGrpSpPr>
        <p:grpSpPr>
          <a:xfrm>
            <a:off x="8210617" y="-668610"/>
            <a:ext cx="1050122" cy="93727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7" name="同心圆 121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98" name="椭圆 122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99" name="组合 98"/>
          <p:cNvGrpSpPr/>
          <p:nvPr/>
        </p:nvGrpSpPr>
        <p:grpSpPr>
          <a:xfrm>
            <a:off x="1989718" y="4791278"/>
            <a:ext cx="1050122" cy="93727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0" name="同心圆 127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01" name="椭圆 128"/>
            <p:cNvSpPr/>
            <p:nvPr/>
          </p:nvSpPr>
          <p:spPr>
            <a:xfrm>
              <a:off x="392112" y="760412"/>
              <a:ext cx="3825873" cy="3825873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02" name="组合 101"/>
          <p:cNvGrpSpPr/>
          <p:nvPr/>
        </p:nvGrpSpPr>
        <p:grpSpPr>
          <a:xfrm>
            <a:off x="1285566" y="4588738"/>
            <a:ext cx="463218" cy="41344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3" name="同心圆 130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04" name="椭圆 131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05" name="组合 104"/>
          <p:cNvGrpSpPr/>
          <p:nvPr/>
        </p:nvGrpSpPr>
        <p:grpSpPr>
          <a:xfrm>
            <a:off x="401396" y="4856514"/>
            <a:ext cx="282172" cy="25185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6" name="同心圆 133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07" name="椭圆 134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08" name="组合 107"/>
          <p:cNvGrpSpPr/>
          <p:nvPr/>
        </p:nvGrpSpPr>
        <p:grpSpPr>
          <a:xfrm>
            <a:off x="218756" y="4648437"/>
            <a:ext cx="141084" cy="12592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9" name="同心圆 136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10" name="椭圆 137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11" name="组合 110"/>
          <p:cNvGrpSpPr/>
          <p:nvPr/>
        </p:nvGrpSpPr>
        <p:grpSpPr>
          <a:xfrm>
            <a:off x="8125987" y="464072"/>
            <a:ext cx="198648" cy="17730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12" name="同心圆 124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13" name="椭圆 125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97504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3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>
                                          <p:cBhvr>
                                            <p:cTn id="26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0" grpId="0" animBg="1"/>
          <p:bldP spid="67" grpId="0" bldLvl="0" autoUpdateAnimBg="0"/>
          <p:bldP spid="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3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>
                                          <p:cBhvr>
                                            <p:cTn id="26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0" grpId="0" animBg="1"/>
          <p:bldP spid="67" grpId="0" bldLvl="0" autoUpdateAnimBg="0"/>
          <p:bldP spid="9" grpId="0" animBg="1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66415"/>
            <a:ext cx="3768499" cy="2825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标题 24"/>
          <p:cNvSpPr txBox="1">
            <a:spLocks/>
          </p:cNvSpPr>
          <p:nvPr/>
        </p:nvSpPr>
        <p:spPr>
          <a:xfrm>
            <a:off x="1267016" y="195486"/>
            <a:ext cx="5897272" cy="72008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1022985" rtl="0" eaLnBrk="1" latinLnBrk="0" hangingPunct="1">
              <a:spcBef>
                <a:spcPct val="0"/>
              </a:spcBef>
              <a:buNone/>
              <a:defRPr lang="zh-CN" altLang="en-US" sz="2200" b="0" i="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TW" altLang="en-US" sz="3200" b="1" dirty="0">
                <a:solidFill>
                  <a:srgbClr val="0070C0"/>
                </a:solidFill>
              </a:rPr>
              <a:t>實習工作照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139702"/>
            <a:ext cx="3672408" cy="27530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70" y="1059582"/>
            <a:ext cx="2710467" cy="20319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96415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1000"/>
    </mc:Choice>
    <mc:Fallback xmlns="">
      <p:transition advTm="1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矩形 10"/>
          <p:cNvSpPr>
            <a:spLocks noChangeAspect="1"/>
          </p:cNvSpPr>
          <p:nvPr/>
        </p:nvSpPr>
        <p:spPr>
          <a:xfrm>
            <a:off x="3563888" y="1203598"/>
            <a:ext cx="1872208" cy="1639424"/>
          </a:xfrm>
          <a:prstGeom prst="hexagon">
            <a:avLst/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  <a:gs pos="0">
                <a:schemeClr val="bg1"/>
              </a:gs>
            </a:gsLst>
            <a:lin ang="189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444500" dist="317500" dir="8100000" sx="104000" sy="104000" algn="tr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7" name="文本框 8"/>
          <p:cNvSpPr>
            <a:spLocks noChangeArrowheads="1"/>
          </p:cNvSpPr>
          <p:nvPr/>
        </p:nvSpPr>
        <p:spPr bwMode="auto">
          <a:xfrm>
            <a:off x="3141873" y="3235136"/>
            <a:ext cx="2860254" cy="700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68566" tIns="34284" rIns="68566" bIns="34284">
            <a:spAutoFit/>
          </a:bodyPr>
          <a:lstStyle/>
          <a:p>
            <a:pPr algn="ctr"/>
            <a:r>
              <a:rPr lang="zh-TW" altLang="en-US" sz="41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實習回饋</a:t>
            </a:r>
          </a:p>
        </p:txBody>
      </p:sp>
      <p:sp>
        <p:nvSpPr>
          <p:cNvPr id="9" name="KSO_Shape"/>
          <p:cNvSpPr>
            <a:spLocks noChangeAspect="1"/>
          </p:cNvSpPr>
          <p:nvPr/>
        </p:nvSpPr>
        <p:spPr bwMode="auto">
          <a:xfrm>
            <a:off x="4117190" y="1471546"/>
            <a:ext cx="773310" cy="1034336"/>
          </a:xfrm>
          <a:custGeom>
            <a:avLst/>
            <a:gdLst>
              <a:gd name="T0" fmla="*/ 2147483646 w 5822"/>
              <a:gd name="T1" fmla="*/ 2147483646 h 6759"/>
              <a:gd name="T2" fmla="*/ 2147483646 w 5822"/>
              <a:gd name="T3" fmla="*/ 2147483646 h 6759"/>
              <a:gd name="T4" fmla="*/ 2147483646 w 5822"/>
              <a:gd name="T5" fmla="*/ 2147483646 h 6759"/>
              <a:gd name="T6" fmla="*/ 2147483646 w 5822"/>
              <a:gd name="T7" fmla="*/ 2147483646 h 6759"/>
              <a:gd name="T8" fmla="*/ 2147483646 w 5822"/>
              <a:gd name="T9" fmla="*/ 2147483646 h 6759"/>
              <a:gd name="T10" fmla="*/ 2147483646 w 5822"/>
              <a:gd name="T11" fmla="*/ 1253760573 h 6759"/>
              <a:gd name="T12" fmla="*/ 2147483646 w 5822"/>
              <a:gd name="T13" fmla="*/ 2147483646 h 6759"/>
              <a:gd name="T14" fmla="*/ 2147483646 w 5822"/>
              <a:gd name="T15" fmla="*/ 2147483646 h 6759"/>
              <a:gd name="T16" fmla="*/ 2147483646 w 5822"/>
              <a:gd name="T17" fmla="*/ 2147483646 h 6759"/>
              <a:gd name="T18" fmla="*/ 2147483646 w 5822"/>
              <a:gd name="T19" fmla="*/ 2147483646 h 6759"/>
              <a:gd name="T20" fmla="*/ 2147483646 w 5822"/>
              <a:gd name="T21" fmla="*/ 2147483646 h 6759"/>
              <a:gd name="T22" fmla="*/ 2147483646 w 5822"/>
              <a:gd name="T23" fmla="*/ 2147483646 h 6759"/>
              <a:gd name="T24" fmla="*/ 2147483646 w 5822"/>
              <a:gd name="T25" fmla="*/ 2147483646 h 6759"/>
              <a:gd name="T26" fmla="*/ 2147483646 w 5822"/>
              <a:gd name="T27" fmla="*/ 2147483646 h 6759"/>
              <a:gd name="T28" fmla="*/ 2147483646 w 5822"/>
              <a:gd name="T29" fmla="*/ 2147483646 h 6759"/>
              <a:gd name="T30" fmla="*/ 2147483646 w 5822"/>
              <a:gd name="T31" fmla="*/ 2147483646 h 6759"/>
              <a:gd name="T32" fmla="*/ 2147483646 w 5822"/>
              <a:gd name="T33" fmla="*/ 2147483646 h 6759"/>
              <a:gd name="T34" fmla="*/ 2147483646 w 5822"/>
              <a:gd name="T35" fmla="*/ 2147483646 h 6759"/>
              <a:gd name="T36" fmla="*/ 2147483646 w 5822"/>
              <a:gd name="T37" fmla="*/ 2147483646 h 6759"/>
              <a:gd name="T38" fmla="*/ 2147483646 w 5822"/>
              <a:gd name="T39" fmla="*/ 2147483646 h 6759"/>
              <a:gd name="T40" fmla="*/ 0 w 5822"/>
              <a:gd name="T41" fmla="*/ 2147483646 h 6759"/>
              <a:gd name="T42" fmla="*/ 2147483646 w 5822"/>
              <a:gd name="T43" fmla="*/ 2147483646 h 6759"/>
              <a:gd name="T44" fmla="*/ 2147483646 w 5822"/>
              <a:gd name="T45" fmla="*/ 2147483646 h 6759"/>
              <a:gd name="T46" fmla="*/ 2147483646 w 5822"/>
              <a:gd name="T47" fmla="*/ 2147483646 h 6759"/>
              <a:gd name="T48" fmla="*/ 2147483646 w 5822"/>
              <a:gd name="T49" fmla="*/ 2147483646 h 6759"/>
              <a:gd name="T50" fmla="*/ 2147483646 w 5822"/>
              <a:gd name="T51" fmla="*/ 2147483646 h 6759"/>
              <a:gd name="T52" fmla="*/ 2147483646 w 5822"/>
              <a:gd name="T53" fmla="*/ 2147483646 h 6759"/>
              <a:gd name="T54" fmla="*/ 2147483646 w 5822"/>
              <a:gd name="T55" fmla="*/ 2147483646 h 6759"/>
              <a:gd name="T56" fmla="*/ 2147483646 w 5822"/>
              <a:gd name="T57" fmla="*/ 2147483646 h 6759"/>
              <a:gd name="T58" fmla="*/ 2147483646 w 5822"/>
              <a:gd name="T59" fmla="*/ 2147483646 h 6759"/>
              <a:gd name="T60" fmla="*/ 2147483646 w 5822"/>
              <a:gd name="T61" fmla="*/ 2147483646 h 6759"/>
              <a:gd name="T62" fmla="*/ 2147483646 w 5822"/>
              <a:gd name="T63" fmla="*/ 2147483646 h 6759"/>
              <a:gd name="T64" fmla="*/ 2147483646 w 5822"/>
              <a:gd name="T65" fmla="*/ 2147483646 h 6759"/>
              <a:gd name="T66" fmla="*/ 2147483646 w 5822"/>
              <a:gd name="T67" fmla="*/ 2147483646 h 6759"/>
              <a:gd name="T68" fmla="*/ 2147483646 w 5822"/>
              <a:gd name="T69" fmla="*/ 2147483646 h 6759"/>
              <a:gd name="T70" fmla="*/ 2147483646 w 5822"/>
              <a:gd name="T71" fmla="*/ 2147483646 h 6759"/>
              <a:gd name="T72" fmla="*/ 2147483646 w 5822"/>
              <a:gd name="T73" fmla="*/ 2147483646 h 6759"/>
              <a:gd name="T74" fmla="*/ 2147483646 w 5822"/>
              <a:gd name="T75" fmla="*/ 2147483646 h 6759"/>
              <a:gd name="T76" fmla="*/ 2147483646 w 5822"/>
              <a:gd name="T77" fmla="*/ 2147483646 h 6759"/>
              <a:gd name="T78" fmla="*/ 2147483646 w 5822"/>
              <a:gd name="T79" fmla="*/ 2147483646 h 6759"/>
              <a:gd name="T80" fmla="*/ 2147483646 w 5822"/>
              <a:gd name="T81" fmla="*/ 2147483646 h 6759"/>
              <a:gd name="T82" fmla="*/ 2147483646 w 5822"/>
              <a:gd name="T83" fmla="*/ 2147483646 h 6759"/>
              <a:gd name="T84" fmla="*/ 2147483646 w 5822"/>
              <a:gd name="T85" fmla="*/ 2147483646 h 6759"/>
              <a:gd name="T86" fmla="*/ 2147483646 w 5822"/>
              <a:gd name="T87" fmla="*/ 2147483646 h 6759"/>
              <a:gd name="T88" fmla="*/ 2147483646 w 5822"/>
              <a:gd name="T89" fmla="*/ 2147483646 h 6759"/>
              <a:gd name="T90" fmla="*/ 2147483646 w 5822"/>
              <a:gd name="T91" fmla="*/ 2147483646 h 6759"/>
              <a:gd name="T92" fmla="*/ 2147483646 w 5822"/>
              <a:gd name="T93" fmla="*/ 2147483646 h 6759"/>
              <a:gd name="T94" fmla="*/ 2147483646 w 5822"/>
              <a:gd name="T95" fmla="*/ 2147483646 h 6759"/>
              <a:gd name="T96" fmla="*/ 2147483646 w 5822"/>
              <a:gd name="T97" fmla="*/ 2147483646 h 6759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822" h="6759">
                <a:moveTo>
                  <a:pt x="0" y="6351"/>
                </a:moveTo>
                <a:lnTo>
                  <a:pt x="129" y="6351"/>
                </a:lnTo>
                <a:lnTo>
                  <a:pt x="129" y="3057"/>
                </a:lnTo>
                <a:lnTo>
                  <a:pt x="129" y="2914"/>
                </a:lnTo>
                <a:lnTo>
                  <a:pt x="266" y="2865"/>
                </a:lnTo>
                <a:lnTo>
                  <a:pt x="1775" y="2337"/>
                </a:lnTo>
                <a:lnTo>
                  <a:pt x="1775" y="1515"/>
                </a:lnTo>
                <a:lnTo>
                  <a:pt x="1775" y="1386"/>
                </a:lnTo>
                <a:lnTo>
                  <a:pt x="1892" y="1331"/>
                </a:lnTo>
                <a:lnTo>
                  <a:pt x="4422" y="137"/>
                </a:lnTo>
                <a:lnTo>
                  <a:pt x="4714" y="0"/>
                </a:lnTo>
                <a:lnTo>
                  <a:pt x="4714" y="56"/>
                </a:lnTo>
                <a:lnTo>
                  <a:pt x="5511" y="532"/>
                </a:lnTo>
                <a:lnTo>
                  <a:pt x="5511" y="6326"/>
                </a:lnTo>
                <a:lnTo>
                  <a:pt x="5822" y="6326"/>
                </a:lnTo>
                <a:lnTo>
                  <a:pt x="5822" y="6734"/>
                </a:lnTo>
                <a:lnTo>
                  <a:pt x="4510" y="6734"/>
                </a:lnTo>
                <a:lnTo>
                  <a:pt x="4305" y="6734"/>
                </a:lnTo>
                <a:lnTo>
                  <a:pt x="4305" y="6529"/>
                </a:lnTo>
                <a:lnTo>
                  <a:pt x="4305" y="643"/>
                </a:lnTo>
                <a:lnTo>
                  <a:pt x="2183" y="1644"/>
                </a:lnTo>
                <a:lnTo>
                  <a:pt x="2183" y="2194"/>
                </a:lnTo>
                <a:lnTo>
                  <a:pt x="2798" y="1979"/>
                </a:lnTo>
                <a:lnTo>
                  <a:pt x="3035" y="1895"/>
                </a:lnTo>
                <a:lnTo>
                  <a:pt x="3035" y="1889"/>
                </a:lnTo>
                <a:lnTo>
                  <a:pt x="3042" y="1892"/>
                </a:lnTo>
                <a:lnTo>
                  <a:pt x="3068" y="1884"/>
                </a:lnTo>
                <a:lnTo>
                  <a:pt x="3068" y="1909"/>
                </a:lnTo>
                <a:lnTo>
                  <a:pt x="3862" y="2381"/>
                </a:lnTo>
                <a:lnTo>
                  <a:pt x="3862" y="6313"/>
                </a:lnTo>
                <a:lnTo>
                  <a:pt x="4177" y="6313"/>
                </a:lnTo>
                <a:lnTo>
                  <a:pt x="4177" y="6722"/>
                </a:lnTo>
                <a:lnTo>
                  <a:pt x="2865" y="6722"/>
                </a:lnTo>
                <a:lnTo>
                  <a:pt x="2661" y="6722"/>
                </a:lnTo>
                <a:lnTo>
                  <a:pt x="2661" y="6517"/>
                </a:lnTo>
                <a:lnTo>
                  <a:pt x="2661" y="2458"/>
                </a:lnTo>
                <a:lnTo>
                  <a:pt x="538" y="3202"/>
                </a:lnTo>
                <a:lnTo>
                  <a:pt x="538" y="6556"/>
                </a:lnTo>
                <a:lnTo>
                  <a:pt x="538" y="6759"/>
                </a:lnTo>
                <a:lnTo>
                  <a:pt x="334" y="6759"/>
                </a:lnTo>
                <a:lnTo>
                  <a:pt x="0" y="6759"/>
                </a:lnTo>
                <a:lnTo>
                  <a:pt x="0" y="6351"/>
                </a:lnTo>
                <a:close/>
                <a:moveTo>
                  <a:pt x="776" y="6707"/>
                </a:moveTo>
                <a:lnTo>
                  <a:pt x="776" y="6707"/>
                </a:lnTo>
                <a:lnTo>
                  <a:pt x="1501" y="6707"/>
                </a:lnTo>
                <a:lnTo>
                  <a:pt x="2348" y="6707"/>
                </a:lnTo>
                <a:lnTo>
                  <a:pt x="2348" y="5989"/>
                </a:lnTo>
                <a:lnTo>
                  <a:pt x="1501" y="6044"/>
                </a:lnTo>
                <a:lnTo>
                  <a:pt x="776" y="6092"/>
                </a:lnTo>
                <a:lnTo>
                  <a:pt x="776" y="6707"/>
                </a:lnTo>
                <a:close/>
                <a:moveTo>
                  <a:pt x="776" y="4048"/>
                </a:moveTo>
                <a:lnTo>
                  <a:pt x="776" y="4048"/>
                </a:lnTo>
                <a:lnTo>
                  <a:pt x="1501" y="3842"/>
                </a:lnTo>
                <a:lnTo>
                  <a:pt x="2348" y="3604"/>
                </a:lnTo>
                <a:lnTo>
                  <a:pt x="2348" y="2883"/>
                </a:lnTo>
                <a:lnTo>
                  <a:pt x="1501" y="3178"/>
                </a:lnTo>
                <a:lnTo>
                  <a:pt x="776" y="3431"/>
                </a:lnTo>
                <a:lnTo>
                  <a:pt x="776" y="4048"/>
                </a:lnTo>
                <a:close/>
                <a:moveTo>
                  <a:pt x="776" y="4926"/>
                </a:moveTo>
                <a:lnTo>
                  <a:pt x="776" y="4926"/>
                </a:lnTo>
                <a:lnTo>
                  <a:pt x="1501" y="4788"/>
                </a:lnTo>
                <a:lnTo>
                  <a:pt x="2348" y="4628"/>
                </a:lnTo>
                <a:lnTo>
                  <a:pt x="2348" y="3909"/>
                </a:lnTo>
                <a:lnTo>
                  <a:pt x="1501" y="4124"/>
                </a:lnTo>
                <a:lnTo>
                  <a:pt x="776" y="4310"/>
                </a:lnTo>
                <a:lnTo>
                  <a:pt x="776" y="4926"/>
                </a:lnTo>
                <a:close/>
                <a:moveTo>
                  <a:pt x="776" y="5811"/>
                </a:moveTo>
                <a:lnTo>
                  <a:pt x="776" y="5811"/>
                </a:lnTo>
                <a:lnTo>
                  <a:pt x="1501" y="5741"/>
                </a:lnTo>
                <a:lnTo>
                  <a:pt x="2348" y="5661"/>
                </a:lnTo>
                <a:lnTo>
                  <a:pt x="2348" y="4942"/>
                </a:lnTo>
                <a:lnTo>
                  <a:pt x="1501" y="5078"/>
                </a:lnTo>
                <a:lnTo>
                  <a:pt x="776" y="5194"/>
                </a:lnTo>
                <a:lnTo>
                  <a:pt x="776" y="5811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862864" y="2447738"/>
            <a:ext cx="717248" cy="628068"/>
            <a:chOff x="4862864" y="2447738"/>
            <a:chExt cx="717248" cy="628068"/>
          </a:xfrm>
        </p:grpSpPr>
        <p:sp>
          <p:nvSpPr>
            <p:cNvPr id="71" name="矩形 10"/>
            <p:cNvSpPr>
              <a:spLocks noChangeAspect="1"/>
            </p:cNvSpPr>
            <p:nvPr/>
          </p:nvSpPr>
          <p:spPr>
            <a:xfrm>
              <a:off x="4862864" y="2447738"/>
              <a:ext cx="717248" cy="628068"/>
            </a:xfrm>
            <a:prstGeom prst="hexagon">
              <a:avLst/>
            </a:prstGeom>
            <a:gradFill>
              <a:gsLst>
                <a:gs pos="100000">
                  <a:srgbClr val="00B0F0"/>
                </a:gs>
                <a:gs pos="0">
                  <a:schemeClr val="accent1"/>
                </a:gs>
              </a:gsLst>
              <a:lin ang="8100000" scaled="0"/>
            </a:gradFill>
            <a:ln w="1587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444500" dist="254000" dir="8100000" sx="104000" sy="104000" algn="tr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4922896" y="2513458"/>
              <a:ext cx="6046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+mj-ea"/>
                  <a:ea typeface="+mj-ea"/>
                </a:rPr>
                <a:t>0</a:t>
              </a:r>
              <a:r>
                <a:rPr lang="en-US" altLang="zh-TW" sz="2800" dirty="0">
                  <a:solidFill>
                    <a:schemeClr val="bg1"/>
                  </a:solidFill>
                  <a:latin typeface="+mj-ea"/>
                  <a:ea typeface="+mj-ea"/>
                </a:rPr>
                <a:t>6</a:t>
              </a:r>
              <a:endParaRPr lang="zh-CN" altLang="en-US" sz="28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75" name="组合 74"/>
          <p:cNvGrpSpPr/>
          <p:nvPr/>
        </p:nvGrpSpPr>
        <p:grpSpPr>
          <a:xfrm>
            <a:off x="6130910" y="-651377"/>
            <a:ext cx="1050122" cy="93727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6" name="同心圆 100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77" name="椭圆 101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78" name="组合 77"/>
          <p:cNvGrpSpPr/>
          <p:nvPr/>
        </p:nvGrpSpPr>
        <p:grpSpPr>
          <a:xfrm>
            <a:off x="4283968" y="-123379"/>
            <a:ext cx="561204" cy="50090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9" name="同心圆 103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80" name="椭圆 104"/>
            <p:cNvSpPr/>
            <p:nvPr/>
          </p:nvSpPr>
          <p:spPr>
            <a:xfrm>
              <a:off x="392112" y="760412"/>
              <a:ext cx="3825875" cy="3825876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81" name="组合 80"/>
          <p:cNvGrpSpPr/>
          <p:nvPr/>
        </p:nvGrpSpPr>
        <p:grpSpPr>
          <a:xfrm>
            <a:off x="5043870" y="-175622"/>
            <a:ext cx="792986" cy="70777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2" name="同心圆 106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83" name="椭圆 107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84" name="组合 83"/>
          <p:cNvGrpSpPr/>
          <p:nvPr/>
        </p:nvGrpSpPr>
        <p:grpSpPr>
          <a:xfrm>
            <a:off x="7305147" y="137316"/>
            <a:ext cx="610688" cy="54506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5" name="同心圆 109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86" name="椭圆 110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87" name="组合 86"/>
          <p:cNvGrpSpPr/>
          <p:nvPr/>
        </p:nvGrpSpPr>
        <p:grpSpPr>
          <a:xfrm>
            <a:off x="780482" y="5033318"/>
            <a:ext cx="524364" cy="46801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8" name="同心圆 112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89" name="椭圆 113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90" name="组合 89"/>
          <p:cNvGrpSpPr/>
          <p:nvPr/>
        </p:nvGrpSpPr>
        <p:grpSpPr>
          <a:xfrm>
            <a:off x="3898083" y="4603519"/>
            <a:ext cx="224838" cy="20067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1" name="同心圆 115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92" name="椭圆 116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93" name="组合 92"/>
          <p:cNvGrpSpPr/>
          <p:nvPr/>
        </p:nvGrpSpPr>
        <p:grpSpPr>
          <a:xfrm>
            <a:off x="3131840" y="4443959"/>
            <a:ext cx="471130" cy="42050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4" name="同心圆 118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95" name="椭圆 119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96" name="组合 95"/>
          <p:cNvGrpSpPr/>
          <p:nvPr/>
        </p:nvGrpSpPr>
        <p:grpSpPr>
          <a:xfrm>
            <a:off x="8210617" y="-668610"/>
            <a:ext cx="1050122" cy="93727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7" name="同心圆 121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98" name="椭圆 122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99" name="组合 98"/>
          <p:cNvGrpSpPr/>
          <p:nvPr/>
        </p:nvGrpSpPr>
        <p:grpSpPr>
          <a:xfrm>
            <a:off x="1989718" y="4791278"/>
            <a:ext cx="1050122" cy="93727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0" name="同心圆 127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01" name="椭圆 128"/>
            <p:cNvSpPr/>
            <p:nvPr/>
          </p:nvSpPr>
          <p:spPr>
            <a:xfrm>
              <a:off x="392112" y="760412"/>
              <a:ext cx="3825873" cy="3825873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02" name="组合 101"/>
          <p:cNvGrpSpPr/>
          <p:nvPr/>
        </p:nvGrpSpPr>
        <p:grpSpPr>
          <a:xfrm>
            <a:off x="1285566" y="4588738"/>
            <a:ext cx="463218" cy="41344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3" name="同心圆 130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04" name="椭圆 131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05" name="组合 104"/>
          <p:cNvGrpSpPr/>
          <p:nvPr/>
        </p:nvGrpSpPr>
        <p:grpSpPr>
          <a:xfrm>
            <a:off x="401396" y="4856514"/>
            <a:ext cx="282172" cy="25185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6" name="同心圆 133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07" name="椭圆 134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08" name="组合 107"/>
          <p:cNvGrpSpPr/>
          <p:nvPr/>
        </p:nvGrpSpPr>
        <p:grpSpPr>
          <a:xfrm>
            <a:off x="218756" y="4648437"/>
            <a:ext cx="141084" cy="12592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9" name="同心圆 136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10" name="椭圆 137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11" name="组合 110"/>
          <p:cNvGrpSpPr/>
          <p:nvPr/>
        </p:nvGrpSpPr>
        <p:grpSpPr>
          <a:xfrm>
            <a:off x="8125987" y="464072"/>
            <a:ext cx="198648" cy="17730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12" name="同心圆 124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13" name="椭圆 125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5660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3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>
                                          <p:cBhvr>
                                            <p:cTn id="26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0" grpId="0" animBg="1"/>
          <p:bldP spid="67" grpId="0" bldLvl="0" autoUpdateAnimBg="0"/>
          <p:bldP spid="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3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>
                                          <p:cBhvr>
                                            <p:cTn id="26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0" grpId="0" animBg="1"/>
          <p:bldP spid="67" grpId="0" bldLvl="0" autoUpdateAnimBg="0"/>
          <p:bldP spid="9" grpId="0" animBg="1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4"/>
          <p:cNvSpPr txBox="1">
            <a:spLocks/>
          </p:cNvSpPr>
          <p:nvPr/>
        </p:nvSpPr>
        <p:spPr>
          <a:xfrm>
            <a:off x="1267016" y="195486"/>
            <a:ext cx="5897272" cy="72008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1022985" rtl="0" eaLnBrk="1" latinLnBrk="0" hangingPunct="1">
              <a:spcBef>
                <a:spcPct val="0"/>
              </a:spcBef>
              <a:buNone/>
              <a:defRPr lang="zh-CN" altLang="en-US" sz="2200" b="0" i="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TW" altLang="en-US" sz="3200" b="1" dirty="0">
                <a:solidFill>
                  <a:srgbClr val="0070C0"/>
                </a:solidFill>
              </a:rPr>
              <a:t>實習回饋</a:t>
            </a:r>
          </a:p>
        </p:txBody>
      </p:sp>
      <p:sp>
        <p:nvSpPr>
          <p:cNvPr id="8" name="TextBox 15"/>
          <p:cNvSpPr txBox="1"/>
          <p:nvPr/>
        </p:nvSpPr>
        <p:spPr>
          <a:xfrm>
            <a:off x="804142" y="1635646"/>
            <a:ext cx="7512274" cy="1668481"/>
          </a:xfrm>
          <a:prstGeom prst="rect">
            <a:avLst/>
          </a:prstGeom>
          <a:noFill/>
        </p:spPr>
        <p:txBody>
          <a:bodyPr wrap="square" lIns="71067" tIns="35534" rIns="71067" bIns="35534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TW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1.</a:t>
            </a:r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公司注重面對客人都要保持微笑</a:t>
            </a:r>
            <a:endParaRPr lang="en-US" altLang="zh-TW" sz="24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  <a:p>
            <a:r>
              <a:rPr lang="en-US" altLang="zh-TW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2.</a:t>
            </a:r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遇到什麼事情都不要慌張，仔細思考下一步該怎麼做</a:t>
            </a:r>
            <a:endParaRPr lang="en-US" altLang="zh-TW" sz="24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  <a:p>
            <a:r>
              <a:rPr lang="en-US" altLang="zh-TW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3.</a:t>
            </a:r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不管事面對客人或是同事都要有禮貌</a:t>
            </a:r>
            <a:endParaRPr lang="en-US" altLang="zh-TW" sz="24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9" name="TextBox 15"/>
          <p:cNvSpPr txBox="1"/>
          <p:nvPr/>
        </p:nvSpPr>
        <p:spPr>
          <a:xfrm>
            <a:off x="1267016" y="915566"/>
            <a:ext cx="4271914" cy="560486"/>
          </a:xfrm>
          <a:prstGeom prst="rect">
            <a:avLst/>
          </a:prstGeom>
          <a:noFill/>
        </p:spPr>
        <p:txBody>
          <a:bodyPr wrap="square" lIns="71067" tIns="35534" rIns="71067" bIns="35534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櫃台</a:t>
            </a:r>
            <a:r>
              <a:rPr lang="en-US" altLang="zh-TW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-</a:t>
            </a:r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葉湕揚 休管四甲</a:t>
            </a:r>
            <a:endParaRPr lang="en-US" altLang="zh-TW" sz="24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28667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1000"/>
    </mc:Choice>
    <mc:Fallback xmlns="">
      <p:transition advTm="1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矩形 10"/>
          <p:cNvSpPr>
            <a:spLocks noChangeAspect="1"/>
          </p:cNvSpPr>
          <p:nvPr/>
        </p:nvSpPr>
        <p:spPr>
          <a:xfrm>
            <a:off x="3563888" y="1203598"/>
            <a:ext cx="1872208" cy="1639424"/>
          </a:xfrm>
          <a:prstGeom prst="hexagon">
            <a:avLst/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  <a:gs pos="0">
                <a:schemeClr val="bg1"/>
              </a:gs>
            </a:gsLst>
            <a:lin ang="189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444500" dist="317500" dir="8100000" sx="104000" sy="104000" algn="tr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7" name="文本框 8"/>
          <p:cNvSpPr>
            <a:spLocks noChangeArrowheads="1"/>
          </p:cNvSpPr>
          <p:nvPr/>
        </p:nvSpPr>
        <p:spPr bwMode="auto">
          <a:xfrm>
            <a:off x="3141873" y="3235136"/>
            <a:ext cx="2860254" cy="700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68566" tIns="34284" rIns="68566" bIns="34284">
            <a:spAutoFit/>
          </a:bodyPr>
          <a:lstStyle/>
          <a:p>
            <a:pPr algn="ctr"/>
            <a:r>
              <a:rPr lang="zh-TW" altLang="en-US" sz="41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結論與建議</a:t>
            </a:r>
          </a:p>
        </p:txBody>
      </p:sp>
      <p:sp>
        <p:nvSpPr>
          <p:cNvPr id="9" name="KSO_Shape"/>
          <p:cNvSpPr>
            <a:spLocks noChangeAspect="1"/>
          </p:cNvSpPr>
          <p:nvPr/>
        </p:nvSpPr>
        <p:spPr bwMode="auto">
          <a:xfrm>
            <a:off x="4117190" y="1471546"/>
            <a:ext cx="773310" cy="1034336"/>
          </a:xfrm>
          <a:custGeom>
            <a:avLst/>
            <a:gdLst>
              <a:gd name="T0" fmla="*/ 2147483646 w 5822"/>
              <a:gd name="T1" fmla="*/ 2147483646 h 6759"/>
              <a:gd name="T2" fmla="*/ 2147483646 w 5822"/>
              <a:gd name="T3" fmla="*/ 2147483646 h 6759"/>
              <a:gd name="T4" fmla="*/ 2147483646 w 5822"/>
              <a:gd name="T5" fmla="*/ 2147483646 h 6759"/>
              <a:gd name="T6" fmla="*/ 2147483646 w 5822"/>
              <a:gd name="T7" fmla="*/ 2147483646 h 6759"/>
              <a:gd name="T8" fmla="*/ 2147483646 w 5822"/>
              <a:gd name="T9" fmla="*/ 2147483646 h 6759"/>
              <a:gd name="T10" fmla="*/ 2147483646 w 5822"/>
              <a:gd name="T11" fmla="*/ 1253760573 h 6759"/>
              <a:gd name="T12" fmla="*/ 2147483646 w 5822"/>
              <a:gd name="T13" fmla="*/ 2147483646 h 6759"/>
              <a:gd name="T14" fmla="*/ 2147483646 w 5822"/>
              <a:gd name="T15" fmla="*/ 2147483646 h 6759"/>
              <a:gd name="T16" fmla="*/ 2147483646 w 5822"/>
              <a:gd name="T17" fmla="*/ 2147483646 h 6759"/>
              <a:gd name="T18" fmla="*/ 2147483646 w 5822"/>
              <a:gd name="T19" fmla="*/ 2147483646 h 6759"/>
              <a:gd name="T20" fmla="*/ 2147483646 w 5822"/>
              <a:gd name="T21" fmla="*/ 2147483646 h 6759"/>
              <a:gd name="T22" fmla="*/ 2147483646 w 5822"/>
              <a:gd name="T23" fmla="*/ 2147483646 h 6759"/>
              <a:gd name="T24" fmla="*/ 2147483646 w 5822"/>
              <a:gd name="T25" fmla="*/ 2147483646 h 6759"/>
              <a:gd name="T26" fmla="*/ 2147483646 w 5822"/>
              <a:gd name="T27" fmla="*/ 2147483646 h 6759"/>
              <a:gd name="T28" fmla="*/ 2147483646 w 5822"/>
              <a:gd name="T29" fmla="*/ 2147483646 h 6759"/>
              <a:gd name="T30" fmla="*/ 2147483646 w 5822"/>
              <a:gd name="T31" fmla="*/ 2147483646 h 6759"/>
              <a:gd name="T32" fmla="*/ 2147483646 w 5822"/>
              <a:gd name="T33" fmla="*/ 2147483646 h 6759"/>
              <a:gd name="T34" fmla="*/ 2147483646 w 5822"/>
              <a:gd name="T35" fmla="*/ 2147483646 h 6759"/>
              <a:gd name="T36" fmla="*/ 2147483646 w 5822"/>
              <a:gd name="T37" fmla="*/ 2147483646 h 6759"/>
              <a:gd name="T38" fmla="*/ 2147483646 w 5822"/>
              <a:gd name="T39" fmla="*/ 2147483646 h 6759"/>
              <a:gd name="T40" fmla="*/ 0 w 5822"/>
              <a:gd name="T41" fmla="*/ 2147483646 h 6759"/>
              <a:gd name="T42" fmla="*/ 2147483646 w 5822"/>
              <a:gd name="T43" fmla="*/ 2147483646 h 6759"/>
              <a:gd name="T44" fmla="*/ 2147483646 w 5822"/>
              <a:gd name="T45" fmla="*/ 2147483646 h 6759"/>
              <a:gd name="T46" fmla="*/ 2147483646 w 5822"/>
              <a:gd name="T47" fmla="*/ 2147483646 h 6759"/>
              <a:gd name="T48" fmla="*/ 2147483646 w 5822"/>
              <a:gd name="T49" fmla="*/ 2147483646 h 6759"/>
              <a:gd name="T50" fmla="*/ 2147483646 w 5822"/>
              <a:gd name="T51" fmla="*/ 2147483646 h 6759"/>
              <a:gd name="T52" fmla="*/ 2147483646 w 5822"/>
              <a:gd name="T53" fmla="*/ 2147483646 h 6759"/>
              <a:gd name="T54" fmla="*/ 2147483646 w 5822"/>
              <a:gd name="T55" fmla="*/ 2147483646 h 6759"/>
              <a:gd name="T56" fmla="*/ 2147483646 w 5822"/>
              <a:gd name="T57" fmla="*/ 2147483646 h 6759"/>
              <a:gd name="T58" fmla="*/ 2147483646 w 5822"/>
              <a:gd name="T59" fmla="*/ 2147483646 h 6759"/>
              <a:gd name="T60" fmla="*/ 2147483646 w 5822"/>
              <a:gd name="T61" fmla="*/ 2147483646 h 6759"/>
              <a:gd name="T62" fmla="*/ 2147483646 w 5822"/>
              <a:gd name="T63" fmla="*/ 2147483646 h 6759"/>
              <a:gd name="T64" fmla="*/ 2147483646 w 5822"/>
              <a:gd name="T65" fmla="*/ 2147483646 h 6759"/>
              <a:gd name="T66" fmla="*/ 2147483646 w 5822"/>
              <a:gd name="T67" fmla="*/ 2147483646 h 6759"/>
              <a:gd name="T68" fmla="*/ 2147483646 w 5822"/>
              <a:gd name="T69" fmla="*/ 2147483646 h 6759"/>
              <a:gd name="T70" fmla="*/ 2147483646 w 5822"/>
              <a:gd name="T71" fmla="*/ 2147483646 h 6759"/>
              <a:gd name="T72" fmla="*/ 2147483646 w 5822"/>
              <a:gd name="T73" fmla="*/ 2147483646 h 6759"/>
              <a:gd name="T74" fmla="*/ 2147483646 w 5822"/>
              <a:gd name="T75" fmla="*/ 2147483646 h 6759"/>
              <a:gd name="T76" fmla="*/ 2147483646 w 5822"/>
              <a:gd name="T77" fmla="*/ 2147483646 h 6759"/>
              <a:gd name="T78" fmla="*/ 2147483646 w 5822"/>
              <a:gd name="T79" fmla="*/ 2147483646 h 6759"/>
              <a:gd name="T80" fmla="*/ 2147483646 w 5822"/>
              <a:gd name="T81" fmla="*/ 2147483646 h 6759"/>
              <a:gd name="T82" fmla="*/ 2147483646 w 5822"/>
              <a:gd name="T83" fmla="*/ 2147483646 h 6759"/>
              <a:gd name="T84" fmla="*/ 2147483646 w 5822"/>
              <a:gd name="T85" fmla="*/ 2147483646 h 6759"/>
              <a:gd name="T86" fmla="*/ 2147483646 w 5822"/>
              <a:gd name="T87" fmla="*/ 2147483646 h 6759"/>
              <a:gd name="T88" fmla="*/ 2147483646 w 5822"/>
              <a:gd name="T89" fmla="*/ 2147483646 h 6759"/>
              <a:gd name="T90" fmla="*/ 2147483646 w 5822"/>
              <a:gd name="T91" fmla="*/ 2147483646 h 6759"/>
              <a:gd name="T92" fmla="*/ 2147483646 w 5822"/>
              <a:gd name="T93" fmla="*/ 2147483646 h 6759"/>
              <a:gd name="T94" fmla="*/ 2147483646 w 5822"/>
              <a:gd name="T95" fmla="*/ 2147483646 h 6759"/>
              <a:gd name="T96" fmla="*/ 2147483646 w 5822"/>
              <a:gd name="T97" fmla="*/ 2147483646 h 6759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822" h="6759">
                <a:moveTo>
                  <a:pt x="0" y="6351"/>
                </a:moveTo>
                <a:lnTo>
                  <a:pt x="129" y="6351"/>
                </a:lnTo>
                <a:lnTo>
                  <a:pt x="129" y="3057"/>
                </a:lnTo>
                <a:lnTo>
                  <a:pt x="129" y="2914"/>
                </a:lnTo>
                <a:lnTo>
                  <a:pt x="266" y="2865"/>
                </a:lnTo>
                <a:lnTo>
                  <a:pt x="1775" y="2337"/>
                </a:lnTo>
                <a:lnTo>
                  <a:pt x="1775" y="1515"/>
                </a:lnTo>
                <a:lnTo>
                  <a:pt x="1775" y="1386"/>
                </a:lnTo>
                <a:lnTo>
                  <a:pt x="1892" y="1331"/>
                </a:lnTo>
                <a:lnTo>
                  <a:pt x="4422" y="137"/>
                </a:lnTo>
                <a:lnTo>
                  <a:pt x="4714" y="0"/>
                </a:lnTo>
                <a:lnTo>
                  <a:pt x="4714" y="56"/>
                </a:lnTo>
                <a:lnTo>
                  <a:pt x="5511" y="532"/>
                </a:lnTo>
                <a:lnTo>
                  <a:pt x="5511" y="6326"/>
                </a:lnTo>
                <a:lnTo>
                  <a:pt x="5822" y="6326"/>
                </a:lnTo>
                <a:lnTo>
                  <a:pt x="5822" y="6734"/>
                </a:lnTo>
                <a:lnTo>
                  <a:pt x="4510" y="6734"/>
                </a:lnTo>
                <a:lnTo>
                  <a:pt x="4305" y="6734"/>
                </a:lnTo>
                <a:lnTo>
                  <a:pt x="4305" y="6529"/>
                </a:lnTo>
                <a:lnTo>
                  <a:pt x="4305" y="643"/>
                </a:lnTo>
                <a:lnTo>
                  <a:pt x="2183" y="1644"/>
                </a:lnTo>
                <a:lnTo>
                  <a:pt x="2183" y="2194"/>
                </a:lnTo>
                <a:lnTo>
                  <a:pt x="2798" y="1979"/>
                </a:lnTo>
                <a:lnTo>
                  <a:pt x="3035" y="1895"/>
                </a:lnTo>
                <a:lnTo>
                  <a:pt x="3035" y="1889"/>
                </a:lnTo>
                <a:lnTo>
                  <a:pt x="3042" y="1892"/>
                </a:lnTo>
                <a:lnTo>
                  <a:pt x="3068" y="1884"/>
                </a:lnTo>
                <a:lnTo>
                  <a:pt x="3068" y="1909"/>
                </a:lnTo>
                <a:lnTo>
                  <a:pt x="3862" y="2381"/>
                </a:lnTo>
                <a:lnTo>
                  <a:pt x="3862" y="6313"/>
                </a:lnTo>
                <a:lnTo>
                  <a:pt x="4177" y="6313"/>
                </a:lnTo>
                <a:lnTo>
                  <a:pt x="4177" y="6722"/>
                </a:lnTo>
                <a:lnTo>
                  <a:pt x="2865" y="6722"/>
                </a:lnTo>
                <a:lnTo>
                  <a:pt x="2661" y="6722"/>
                </a:lnTo>
                <a:lnTo>
                  <a:pt x="2661" y="6517"/>
                </a:lnTo>
                <a:lnTo>
                  <a:pt x="2661" y="2458"/>
                </a:lnTo>
                <a:lnTo>
                  <a:pt x="538" y="3202"/>
                </a:lnTo>
                <a:lnTo>
                  <a:pt x="538" y="6556"/>
                </a:lnTo>
                <a:lnTo>
                  <a:pt x="538" y="6759"/>
                </a:lnTo>
                <a:lnTo>
                  <a:pt x="334" y="6759"/>
                </a:lnTo>
                <a:lnTo>
                  <a:pt x="0" y="6759"/>
                </a:lnTo>
                <a:lnTo>
                  <a:pt x="0" y="6351"/>
                </a:lnTo>
                <a:close/>
                <a:moveTo>
                  <a:pt x="776" y="6707"/>
                </a:moveTo>
                <a:lnTo>
                  <a:pt x="776" y="6707"/>
                </a:lnTo>
                <a:lnTo>
                  <a:pt x="1501" y="6707"/>
                </a:lnTo>
                <a:lnTo>
                  <a:pt x="2348" y="6707"/>
                </a:lnTo>
                <a:lnTo>
                  <a:pt x="2348" y="5989"/>
                </a:lnTo>
                <a:lnTo>
                  <a:pt x="1501" y="6044"/>
                </a:lnTo>
                <a:lnTo>
                  <a:pt x="776" y="6092"/>
                </a:lnTo>
                <a:lnTo>
                  <a:pt x="776" y="6707"/>
                </a:lnTo>
                <a:close/>
                <a:moveTo>
                  <a:pt x="776" y="4048"/>
                </a:moveTo>
                <a:lnTo>
                  <a:pt x="776" y="4048"/>
                </a:lnTo>
                <a:lnTo>
                  <a:pt x="1501" y="3842"/>
                </a:lnTo>
                <a:lnTo>
                  <a:pt x="2348" y="3604"/>
                </a:lnTo>
                <a:lnTo>
                  <a:pt x="2348" y="2883"/>
                </a:lnTo>
                <a:lnTo>
                  <a:pt x="1501" y="3178"/>
                </a:lnTo>
                <a:lnTo>
                  <a:pt x="776" y="3431"/>
                </a:lnTo>
                <a:lnTo>
                  <a:pt x="776" y="4048"/>
                </a:lnTo>
                <a:close/>
                <a:moveTo>
                  <a:pt x="776" y="4926"/>
                </a:moveTo>
                <a:lnTo>
                  <a:pt x="776" y="4926"/>
                </a:lnTo>
                <a:lnTo>
                  <a:pt x="1501" y="4788"/>
                </a:lnTo>
                <a:lnTo>
                  <a:pt x="2348" y="4628"/>
                </a:lnTo>
                <a:lnTo>
                  <a:pt x="2348" y="3909"/>
                </a:lnTo>
                <a:lnTo>
                  <a:pt x="1501" y="4124"/>
                </a:lnTo>
                <a:lnTo>
                  <a:pt x="776" y="4310"/>
                </a:lnTo>
                <a:lnTo>
                  <a:pt x="776" y="4926"/>
                </a:lnTo>
                <a:close/>
                <a:moveTo>
                  <a:pt x="776" y="5811"/>
                </a:moveTo>
                <a:lnTo>
                  <a:pt x="776" y="5811"/>
                </a:lnTo>
                <a:lnTo>
                  <a:pt x="1501" y="5741"/>
                </a:lnTo>
                <a:lnTo>
                  <a:pt x="2348" y="5661"/>
                </a:lnTo>
                <a:lnTo>
                  <a:pt x="2348" y="4942"/>
                </a:lnTo>
                <a:lnTo>
                  <a:pt x="1501" y="5078"/>
                </a:lnTo>
                <a:lnTo>
                  <a:pt x="776" y="5194"/>
                </a:lnTo>
                <a:lnTo>
                  <a:pt x="776" y="5811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862864" y="2447738"/>
            <a:ext cx="717248" cy="628068"/>
            <a:chOff x="4862864" y="2447738"/>
            <a:chExt cx="717248" cy="628068"/>
          </a:xfrm>
        </p:grpSpPr>
        <p:sp>
          <p:nvSpPr>
            <p:cNvPr id="71" name="矩形 10"/>
            <p:cNvSpPr>
              <a:spLocks noChangeAspect="1"/>
            </p:cNvSpPr>
            <p:nvPr/>
          </p:nvSpPr>
          <p:spPr>
            <a:xfrm>
              <a:off x="4862864" y="2447738"/>
              <a:ext cx="717248" cy="628068"/>
            </a:xfrm>
            <a:prstGeom prst="hexagon">
              <a:avLst/>
            </a:prstGeom>
            <a:gradFill>
              <a:gsLst>
                <a:gs pos="100000">
                  <a:srgbClr val="00B0F0"/>
                </a:gs>
                <a:gs pos="0">
                  <a:schemeClr val="accent1"/>
                </a:gs>
              </a:gsLst>
              <a:lin ang="8100000" scaled="0"/>
            </a:gradFill>
            <a:ln w="1587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444500" dist="254000" dir="8100000" sx="104000" sy="104000" algn="tr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4922896" y="2513458"/>
              <a:ext cx="6046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+mj-ea"/>
                  <a:ea typeface="+mj-ea"/>
                </a:rPr>
                <a:t>0</a:t>
              </a:r>
              <a:r>
                <a:rPr lang="en-US" altLang="zh-TW" sz="2800" dirty="0">
                  <a:solidFill>
                    <a:schemeClr val="bg1"/>
                  </a:solidFill>
                  <a:latin typeface="+mj-ea"/>
                  <a:ea typeface="+mj-ea"/>
                </a:rPr>
                <a:t>7</a:t>
              </a:r>
              <a:endParaRPr lang="zh-CN" altLang="en-US" sz="28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75" name="组合 74"/>
          <p:cNvGrpSpPr/>
          <p:nvPr/>
        </p:nvGrpSpPr>
        <p:grpSpPr>
          <a:xfrm>
            <a:off x="6130910" y="-651377"/>
            <a:ext cx="1050122" cy="93727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6" name="同心圆 100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77" name="椭圆 101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78" name="组合 77"/>
          <p:cNvGrpSpPr/>
          <p:nvPr/>
        </p:nvGrpSpPr>
        <p:grpSpPr>
          <a:xfrm>
            <a:off x="4283968" y="-123379"/>
            <a:ext cx="561204" cy="50090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9" name="同心圆 103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80" name="椭圆 104"/>
            <p:cNvSpPr/>
            <p:nvPr/>
          </p:nvSpPr>
          <p:spPr>
            <a:xfrm>
              <a:off x="392112" y="760412"/>
              <a:ext cx="3825875" cy="3825876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81" name="组合 80"/>
          <p:cNvGrpSpPr/>
          <p:nvPr/>
        </p:nvGrpSpPr>
        <p:grpSpPr>
          <a:xfrm>
            <a:off x="5043870" y="-175622"/>
            <a:ext cx="792986" cy="70777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2" name="同心圆 106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83" name="椭圆 107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84" name="组合 83"/>
          <p:cNvGrpSpPr/>
          <p:nvPr/>
        </p:nvGrpSpPr>
        <p:grpSpPr>
          <a:xfrm>
            <a:off x="7305147" y="137316"/>
            <a:ext cx="610688" cy="54506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5" name="同心圆 109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86" name="椭圆 110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87" name="组合 86"/>
          <p:cNvGrpSpPr/>
          <p:nvPr/>
        </p:nvGrpSpPr>
        <p:grpSpPr>
          <a:xfrm>
            <a:off x="780482" y="5033318"/>
            <a:ext cx="524364" cy="46801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8" name="同心圆 112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89" name="椭圆 113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90" name="组合 89"/>
          <p:cNvGrpSpPr/>
          <p:nvPr/>
        </p:nvGrpSpPr>
        <p:grpSpPr>
          <a:xfrm>
            <a:off x="3898083" y="4603519"/>
            <a:ext cx="224838" cy="20067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1" name="同心圆 115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92" name="椭圆 116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93" name="组合 92"/>
          <p:cNvGrpSpPr/>
          <p:nvPr/>
        </p:nvGrpSpPr>
        <p:grpSpPr>
          <a:xfrm>
            <a:off x="3131840" y="4443959"/>
            <a:ext cx="471130" cy="42050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4" name="同心圆 118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95" name="椭圆 119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96" name="组合 95"/>
          <p:cNvGrpSpPr/>
          <p:nvPr/>
        </p:nvGrpSpPr>
        <p:grpSpPr>
          <a:xfrm>
            <a:off x="8210617" y="-668610"/>
            <a:ext cx="1050122" cy="93727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7" name="同心圆 121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98" name="椭圆 122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99" name="组合 98"/>
          <p:cNvGrpSpPr/>
          <p:nvPr/>
        </p:nvGrpSpPr>
        <p:grpSpPr>
          <a:xfrm>
            <a:off x="1989718" y="4791278"/>
            <a:ext cx="1050122" cy="93727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0" name="同心圆 127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01" name="椭圆 128"/>
            <p:cNvSpPr/>
            <p:nvPr/>
          </p:nvSpPr>
          <p:spPr>
            <a:xfrm>
              <a:off x="392112" y="760412"/>
              <a:ext cx="3825873" cy="3825873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02" name="组合 101"/>
          <p:cNvGrpSpPr/>
          <p:nvPr/>
        </p:nvGrpSpPr>
        <p:grpSpPr>
          <a:xfrm>
            <a:off x="1285566" y="4588738"/>
            <a:ext cx="463218" cy="41344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3" name="同心圆 130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04" name="椭圆 131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05" name="组合 104"/>
          <p:cNvGrpSpPr/>
          <p:nvPr/>
        </p:nvGrpSpPr>
        <p:grpSpPr>
          <a:xfrm>
            <a:off x="401396" y="4856514"/>
            <a:ext cx="282172" cy="25185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6" name="同心圆 133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07" name="椭圆 134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08" name="组合 107"/>
          <p:cNvGrpSpPr/>
          <p:nvPr/>
        </p:nvGrpSpPr>
        <p:grpSpPr>
          <a:xfrm>
            <a:off x="218756" y="4648437"/>
            <a:ext cx="141084" cy="12592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9" name="同心圆 136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10" name="椭圆 137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11" name="组合 110"/>
          <p:cNvGrpSpPr/>
          <p:nvPr/>
        </p:nvGrpSpPr>
        <p:grpSpPr>
          <a:xfrm>
            <a:off x="8125987" y="464072"/>
            <a:ext cx="198648" cy="17730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12" name="同心圆 124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13" name="椭圆 125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420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3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>
                                          <p:cBhvr>
                                            <p:cTn id="26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0" grpId="0" animBg="1"/>
          <p:bldP spid="67" grpId="0" bldLvl="0" autoUpdateAnimBg="0"/>
          <p:bldP spid="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3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>
                                          <p:cBhvr>
                                            <p:cTn id="26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0" grpId="0" animBg="1"/>
          <p:bldP spid="67" grpId="0" bldLvl="0" autoUpdateAnimBg="0"/>
          <p:bldP spid="9" grpId="0" animBg="1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4"/>
          <p:cNvSpPr txBox="1">
            <a:spLocks/>
          </p:cNvSpPr>
          <p:nvPr/>
        </p:nvSpPr>
        <p:spPr>
          <a:xfrm>
            <a:off x="1267016" y="195486"/>
            <a:ext cx="5897272" cy="72008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1022985" rtl="0" eaLnBrk="1" latinLnBrk="0" hangingPunct="1">
              <a:spcBef>
                <a:spcPct val="0"/>
              </a:spcBef>
              <a:buNone/>
              <a:defRPr lang="zh-CN" altLang="en-US" sz="2200" b="0" i="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TW" altLang="en-US" sz="3200" b="1" dirty="0">
                <a:solidFill>
                  <a:srgbClr val="0070C0"/>
                </a:solidFill>
              </a:rPr>
              <a:t>結論與建議</a:t>
            </a:r>
          </a:p>
        </p:txBody>
      </p:sp>
      <p:sp>
        <p:nvSpPr>
          <p:cNvPr id="8" name="TextBox 15"/>
          <p:cNvSpPr txBox="1"/>
          <p:nvPr/>
        </p:nvSpPr>
        <p:spPr>
          <a:xfrm>
            <a:off x="804142" y="2859782"/>
            <a:ext cx="7512274" cy="1597949"/>
          </a:xfrm>
          <a:prstGeom prst="rect">
            <a:avLst/>
          </a:prstGeom>
          <a:noFill/>
        </p:spPr>
        <p:txBody>
          <a:bodyPr wrap="square" lIns="71067" tIns="35534" rIns="71067" bIns="35534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TW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二、對未來實習同學的建議</a:t>
            </a:r>
            <a:endParaRPr lang="en-US" altLang="zh-TW" sz="20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  <a:p>
            <a:r>
              <a:rPr lang="zh-TW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在福容大飯店櫃台實習，雖然櫃台要處理飯店很多的大小事，不論是接電話還是辦理入住退房，又或者是處理客人客訴，雖然櫃台的工作很多又很累，但是能學習到的東西也是最多的，未來要嘗試其他服務業的話也能比較好上手。</a:t>
            </a:r>
            <a:endParaRPr lang="en-US" altLang="zh-TW" sz="16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9" name="TextBox 15"/>
          <p:cNvSpPr txBox="1"/>
          <p:nvPr/>
        </p:nvSpPr>
        <p:spPr>
          <a:xfrm>
            <a:off x="804142" y="915566"/>
            <a:ext cx="7512274" cy="1597949"/>
          </a:xfrm>
          <a:prstGeom prst="rect">
            <a:avLst/>
          </a:prstGeom>
          <a:noFill/>
        </p:spPr>
        <p:txBody>
          <a:bodyPr wrap="square" lIns="71067" tIns="35534" rIns="71067" bIns="35534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TW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一、對實習單位的建議</a:t>
            </a:r>
            <a:endParaRPr lang="en-US" altLang="zh-TW" sz="20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  <a:p>
            <a:r>
              <a:rPr lang="zh-TW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在福容大飯店實習的期間，同事以及主管都相當的友善以及細心的教導我，公司也有提供免費員工餐以及讓員工每個月自選</a:t>
            </a:r>
            <a:r>
              <a:rPr lang="en-US" altLang="zh-TW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4</a:t>
            </a:r>
            <a:r>
              <a:rPr lang="zh-TW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天的休假日，希望這種福利能繼續保持。</a:t>
            </a:r>
            <a:endParaRPr lang="en-US" altLang="zh-TW" sz="16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  <a:p>
            <a:endParaRPr lang="en-US" altLang="zh-TW" sz="16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27723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1000"/>
    </mc:Choice>
    <mc:Fallback xmlns="">
      <p:transition advTm="1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群組 18"/>
          <p:cNvGrpSpPr/>
          <p:nvPr/>
        </p:nvGrpSpPr>
        <p:grpSpPr>
          <a:xfrm flipH="1">
            <a:off x="6516216" y="2631574"/>
            <a:ext cx="2592286" cy="2507373"/>
            <a:chOff x="927858" y="1347616"/>
            <a:chExt cx="2962607" cy="2824286"/>
          </a:xfrm>
        </p:grpSpPr>
        <p:sp>
          <p:nvSpPr>
            <p:cNvPr id="20" name="任意多边形 1"/>
            <p:cNvSpPr/>
            <p:nvPr>
              <p:custDataLst>
                <p:tags r:id="rId7"/>
              </p:custDataLst>
            </p:nvPr>
          </p:nvSpPr>
          <p:spPr>
            <a:xfrm>
              <a:off x="2086477" y="2052664"/>
              <a:ext cx="902672" cy="902672"/>
            </a:xfrm>
            <a:custGeom>
              <a:avLst/>
              <a:gdLst>
                <a:gd name="connsiteX0" fmla="*/ 984194 w 1968387"/>
                <a:gd name="connsiteY0" fmla="*/ 0 h 1968387"/>
                <a:gd name="connsiteX1" fmla="*/ 1968387 w 1968387"/>
                <a:gd name="connsiteY1" fmla="*/ 984194 h 1968387"/>
                <a:gd name="connsiteX2" fmla="*/ 984194 w 1968387"/>
                <a:gd name="connsiteY2" fmla="*/ 1968387 h 1968387"/>
                <a:gd name="connsiteX3" fmla="*/ 0 w 1968387"/>
                <a:gd name="connsiteY3" fmla="*/ 984194 h 1968387"/>
                <a:gd name="connsiteX4" fmla="*/ 984194 w 1968387"/>
                <a:gd name="connsiteY4" fmla="*/ 0 h 1968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8387" h="1968387">
                  <a:moveTo>
                    <a:pt x="984194" y="0"/>
                  </a:moveTo>
                  <a:cubicBezTo>
                    <a:pt x="1527748" y="0"/>
                    <a:pt x="1968387" y="440640"/>
                    <a:pt x="1968387" y="984194"/>
                  </a:cubicBezTo>
                  <a:cubicBezTo>
                    <a:pt x="1968387" y="1527748"/>
                    <a:pt x="1527748" y="1968387"/>
                    <a:pt x="984194" y="1968387"/>
                  </a:cubicBezTo>
                  <a:cubicBezTo>
                    <a:pt x="440640" y="1968387"/>
                    <a:pt x="0" y="1527748"/>
                    <a:pt x="0" y="984194"/>
                  </a:cubicBezTo>
                  <a:cubicBezTo>
                    <a:pt x="0" y="440640"/>
                    <a:pt x="440640" y="0"/>
                    <a:pt x="984194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25400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444500" dist="2794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1541" tIns="50769" rIns="101541" bIns="50769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sym typeface="+mn-lt"/>
              </a:endParaRPr>
            </a:p>
          </p:txBody>
        </p:sp>
        <p:sp>
          <p:nvSpPr>
            <p:cNvPr id="21" name="任意多边形 2"/>
            <p:cNvSpPr/>
            <p:nvPr>
              <p:custDataLst>
                <p:tags r:id="rId8"/>
              </p:custDataLst>
            </p:nvPr>
          </p:nvSpPr>
          <p:spPr>
            <a:xfrm>
              <a:off x="2754040" y="3453433"/>
              <a:ext cx="504000" cy="504000"/>
            </a:xfrm>
            <a:custGeom>
              <a:avLst/>
              <a:gdLst>
                <a:gd name="connsiteX0" fmla="*/ 984194 w 1968387"/>
                <a:gd name="connsiteY0" fmla="*/ 0 h 1968387"/>
                <a:gd name="connsiteX1" fmla="*/ 1968387 w 1968387"/>
                <a:gd name="connsiteY1" fmla="*/ 984194 h 1968387"/>
                <a:gd name="connsiteX2" fmla="*/ 984194 w 1968387"/>
                <a:gd name="connsiteY2" fmla="*/ 1968387 h 1968387"/>
                <a:gd name="connsiteX3" fmla="*/ 0 w 1968387"/>
                <a:gd name="connsiteY3" fmla="*/ 984194 h 1968387"/>
                <a:gd name="connsiteX4" fmla="*/ 984194 w 1968387"/>
                <a:gd name="connsiteY4" fmla="*/ 0 h 1968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8387" h="1968387">
                  <a:moveTo>
                    <a:pt x="984194" y="0"/>
                  </a:moveTo>
                  <a:cubicBezTo>
                    <a:pt x="1527748" y="0"/>
                    <a:pt x="1968387" y="440640"/>
                    <a:pt x="1968387" y="984194"/>
                  </a:cubicBezTo>
                  <a:cubicBezTo>
                    <a:pt x="1968387" y="1527748"/>
                    <a:pt x="1527748" y="1968387"/>
                    <a:pt x="984194" y="1968387"/>
                  </a:cubicBezTo>
                  <a:cubicBezTo>
                    <a:pt x="440640" y="1968387"/>
                    <a:pt x="0" y="1527748"/>
                    <a:pt x="0" y="984194"/>
                  </a:cubicBezTo>
                  <a:cubicBezTo>
                    <a:pt x="0" y="440640"/>
                    <a:pt x="440640" y="0"/>
                    <a:pt x="984194" y="0"/>
                  </a:cubicBezTo>
                  <a:close/>
                </a:path>
              </a:pathLst>
            </a:custGeom>
            <a:solidFill>
              <a:srgbClr val="00B0F0"/>
            </a:solidFill>
            <a:ln w="15875">
              <a:noFill/>
            </a:ln>
            <a:effectLst>
              <a:outerShdw blurRad="279400" dist="1016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1541" tIns="50769" rIns="101541" bIns="50769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sym typeface="+mn-lt"/>
              </a:endParaRPr>
            </a:p>
          </p:txBody>
        </p:sp>
        <p:sp>
          <p:nvSpPr>
            <p:cNvPr id="22" name="任意多边形 3"/>
            <p:cNvSpPr/>
            <p:nvPr>
              <p:custDataLst>
                <p:tags r:id="rId9"/>
              </p:custDataLst>
            </p:nvPr>
          </p:nvSpPr>
          <p:spPr>
            <a:xfrm>
              <a:off x="1239302" y="3752761"/>
              <a:ext cx="300704" cy="300704"/>
            </a:xfrm>
            <a:custGeom>
              <a:avLst/>
              <a:gdLst>
                <a:gd name="connsiteX0" fmla="*/ 984194 w 1968387"/>
                <a:gd name="connsiteY0" fmla="*/ 0 h 1968387"/>
                <a:gd name="connsiteX1" fmla="*/ 1968387 w 1968387"/>
                <a:gd name="connsiteY1" fmla="*/ 984194 h 1968387"/>
                <a:gd name="connsiteX2" fmla="*/ 984194 w 1968387"/>
                <a:gd name="connsiteY2" fmla="*/ 1968387 h 1968387"/>
                <a:gd name="connsiteX3" fmla="*/ 0 w 1968387"/>
                <a:gd name="connsiteY3" fmla="*/ 984194 h 1968387"/>
                <a:gd name="connsiteX4" fmla="*/ 984194 w 1968387"/>
                <a:gd name="connsiteY4" fmla="*/ 0 h 1968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8387" h="1968387">
                  <a:moveTo>
                    <a:pt x="984194" y="0"/>
                  </a:moveTo>
                  <a:cubicBezTo>
                    <a:pt x="1527748" y="0"/>
                    <a:pt x="1968387" y="440640"/>
                    <a:pt x="1968387" y="984194"/>
                  </a:cubicBezTo>
                  <a:cubicBezTo>
                    <a:pt x="1968387" y="1527748"/>
                    <a:pt x="1527748" y="1968387"/>
                    <a:pt x="984194" y="1968387"/>
                  </a:cubicBezTo>
                  <a:cubicBezTo>
                    <a:pt x="440640" y="1968387"/>
                    <a:pt x="0" y="1527748"/>
                    <a:pt x="0" y="984194"/>
                  </a:cubicBezTo>
                  <a:cubicBezTo>
                    <a:pt x="0" y="440640"/>
                    <a:pt x="440640" y="0"/>
                    <a:pt x="984194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1541" tIns="50769" rIns="101541" bIns="50769" anchor="ctr"/>
            <a:lstStyle/>
            <a:p>
              <a:pPr algn="ctr"/>
              <a:endParaRPr lang="zh-CN" altLang="en-US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3" name="任意多边形 4"/>
            <p:cNvSpPr/>
            <p:nvPr>
              <p:custDataLst>
                <p:tags r:id="rId10"/>
              </p:custDataLst>
            </p:nvPr>
          </p:nvSpPr>
          <p:spPr>
            <a:xfrm>
              <a:off x="927858" y="2177131"/>
              <a:ext cx="300704" cy="300704"/>
            </a:xfrm>
            <a:custGeom>
              <a:avLst/>
              <a:gdLst>
                <a:gd name="connsiteX0" fmla="*/ 984194 w 1968387"/>
                <a:gd name="connsiteY0" fmla="*/ 0 h 1968387"/>
                <a:gd name="connsiteX1" fmla="*/ 1968387 w 1968387"/>
                <a:gd name="connsiteY1" fmla="*/ 984194 h 1968387"/>
                <a:gd name="connsiteX2" fmla="*/ 984194 w 1968387"/>
                <a:gd name="connsiteY2" fmla="*/ 1968387 h 1968387"/>
                <a:gd name="connsiteX3" fmla="*/ 0 w 1968387"/>
                <a:gd name="connsiteY3" fmla="*/ 984194 h 1968387"/>
                <a:gd name="connsiteX4" fmla="*/ 984194 w 1968387"/>
                <a:gd name="connsiteY4" fmla="*/ 0 h 1968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8387" h="1968387">
                  <a:moveTo>
                    <a:pt x="984194" y="0"/>
                  </a:moveTo>
                  <a:cubicBezTo>
                    <a:pt x="1527748" y="0"/>
                    <a:pt x="1968387" y="440640"/>
                    <a:pt x="1968387" y="984194"/>
                  </a:cubicBezTo>
                  <a:cubicBezTo>
                    <a:pt x="1968387" y="1527748"/>
                    <a:pt x="1527748" y="1968387"/>
                    <a:pt x="984194" y="1968387"/>
                  </a:cubicBezTo>
                  <a:cubicBezTo>
                    <a:pt x="440640" y="1968387"/>
                    <a:pt x="0" y="1527748"/>
                    <a:pt x="0" y="984194"/>
                  </a:cubicBezTo>
                  <a:cubicBezTo>
                    <a:pt x="0" y="440640"/>
                    <a:pt x="440640" y="0"/>
                    <a:pt x="984194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1541" tIns="50769" rIns="101541" bIns="50769" anchor="ctr"/>
            <a:lstStyle/>
            <a:p>
              <a:pPr algn="ctr"/>
              <a:endParaRPr lang="zh-CN" altLang="en-US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4" name="椭圆 5"/>
            <p:cNvSpPr/>
            <p:nvPr/>
          </p:nvSpPr>
          <p:spPr bwMode="auto">
            <a:xfrm>
              <a:off x="1378915" y="3072322"/>
              <a:ext cx="531896" cy="532011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25400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444500" dist="2794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1541" tIns="50769" rIns="101541" bIns="50769" anchor="ctr"/>
            <a:lstStyle/>
            <a:p>
              <a:pPr algn="ctr"/>
              <a:endParaRPr lang="zh-CN" altLang="en-US">
                <a:solidFill>
                  <a:prstClr val="white"/>
                </a:solidFill>
                <a:sym typeface="+mn-lt"/>
              </a:endParaRPr>
            </a:p>
          </p:txBody>
        </p:sp>
        <p:sp>
          <p:nvSpPr>
            <p:cNvPr id="25" name="椭圆 6"/>
            <p:cNvSpPr/>
            <p:nvPr/>
          </p:nvSpPr>
          <p:spPr bwMode="auto">
            <a:xfrm>
              <a:off x="3490392" y="2808394"/>
              <a:ext cx="266716" cy="266774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25400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444500" dist="2794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1541" tIns="50769" rIns="101541" bIns="50769" anchor="ctr"/>
            <a:lstStyle/>
            <a:p>
              <a:pPr algn="ctr"/>
              <a:endParaRPr lang="zh-CN" altLang="en-US">
                <a:solidFill>
                  <a:prstClr val="white"/>
                </a:solidFill>
                <a:sym typeface="+mn-lt"/>
              </a:endParaRPr>
            </a:p>
          </p:txBody>
        </p:sp>
        <p:sp>
          <p:nvSpPr>
            <p:cNvPr id="26" name="任意多边形 7"/>
            <p:cNvSpPr/>
            <p:nvPr>
              <p:custDataLst>
                <p:tags r:id="rId11"/>
              </p:custDataLst>
            </p:nvPr>
          </p:nvSpPr>
          <p:spPr>
            <a:xfrm>
              <a:off x="3283786" y="2027415"/>
              <a:ext cx="540000" cy="540000"/>
            </a:xfrm>
            <a:custGeom>
              <a:avLst/>
              <a:gdLst>
                <a:gd name="connsiteX0" fmla="*/ 984194 w 1968387"/>
                <a:gd name="connsiteY0" fmla="*/ 0 h 1968387"/>
                <a:gd name="connsiteX1" fmla="*/ 1968387 w 1968387"/>
                <a:gd name="connsiteY1" fmla="*/ 984194 h 1968387"/>
                <a:gd name="connsiteX2" fmla="*/ 984194 w 1968387"/>
                <a:gd name="connsiteY2" fmla="*/ 1968387 h 1968387"/>
                <a:gd name="connsiteX3" fmla="*/ 0 w 1968387"/>
                <a:gd name="connsiteY3" fmla="*/ 984194 h 1968387"/>
                <a:gd name="connsiteX4" fmla="*/ 984194 w 1968387"/>
                <a:gd name="connsiteY4" fmla="*/ 0 h 1968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8387" h="1968387">
                  <a:moveTo>
                    <a:pt x="984194" y="0"/>
                  </a:moveTo>
                  <a:cubicBezTo>
                    <a:pt x="1527748" y="0"/>
                    <a:pt x="1968387" y="440640"/>
                    <a:pt x="1968387" y="984194"/>
                  </a:cubicBezTo>
                  <a:cubicBezTo>
                    <a:pt x="1968387" y="1527748"/>
                    <a:pt x="1527748" y="1968387"/>
                    <a:pt x="984194" y="1968387"/>
                  </a:cubicBezTo>
                  <a:cubicBezTo>
                    <a:pt x="440640" y="1968387"/>
                    <a:pt x="0" y="1527748"/>
                    <a:pt x="0" y="984194"/>
                  </a:cubicBezTo>
                  <a:cubicBezTo>
                    <a:pt x="0" y="440640"/>
                    <a:pt x="440640" y="0"/>
                    <a:pt x="984194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1541" tIns="50769" rIns="101541" bIns="50769" anchor="ctr"/>
            <a:lstStyle/>
            <a:p>
              <a:pPr algn="ctr"/>
              <a:endParaRPr lang="zh-CN" altLang="en-US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7" name="椭圆 8"/>
            <p:cNvSpPr/>
            <p:nvPr/>
          </p:nvSpPr>
          <p:spPr bwMode="auto">
            <a:xfrm>
              <a:off x="2062443" y="1347616"/>
              <a:ext cx="266716" cy="266774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25400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444500" dist="2794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1541" tIns="50769" rIns="101541" bIns="50769" anchor="ctr"/>
            <a:lstStyle/>
            <a:p>
              <a:pPr algn="ctr"/>
              <a:endParaRPr lang="zh-CN" altLang="en-US">
                <a:solidFill>
                  <a:prstClr val="white"/>
                </a:solidFill>
                <a:sym typeface="+mn-lt"/>
              </a:endParaRPr>
            </a:p>
          </p:txBody>
        </p:sp>
        <p:sp>
          <p:nvSpPr>
            <p:cNvPr id="28" name="椭圆 9"/>
            <p:cNvSpPr/>
            <p:nvPr/>
          </p:nvSpPr>
          <p:spPr bwMode="auto">
            <a:xfrm>
              <a:off x="2937279" y="3106687"/>
              <a:ext cx="133358" cy="133388"/>
            </a:xfrm>
            <a:prstGeom prst="ellipse">
              <a:avLst/>
            </a:prstGeom>
            <a:solidFill>
              <a:srgbClr val="00B0F0"/>
            </a:solidFill>
            <a:ln w="15875">
              <a:noFill/>
            </a:ln>
            <a:effectLst>
              <a:outerShdw blurRad="279400" dist="1016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1541" tIns="50769" rIns="101541" bIns="50769" anchor="ctr"/>
            <a:lstStyle/>
            <a:p>
              <a:pPr algn="ctr"/>
              <a:endParaRPr lang="zh-CN" altLang="en-US">
                <a:solidFill>
                  <a:prstClr val="white"/>
                </a:solidFill>
                <a:sym typeface="+mn-lt"/>
              </a:endParaRPr>
            </a:p>
          </p:txBody>
        </p:sp>
        <p:sp>
          <p:nvSpPr>
            <p:cNvPr id="29" name="椭圆 10"/>
            <p:cNvSpPr/>
            <p:nvPr/>
          </p:nvSpPr>
          <p:spPr bwMode="auto">
            <a:xfrm>
              <a:off x="3082020" y="1481053"/>
              <a:ext cx="133358" cy="133388"/>
            </a:xfrm>
            <a:prstGeom prst="ellipse">
              <a:avLst/>
            </a:prstGeom>
            <a:solidFill>
              <a:srgbClr val="00B0F0"/>
            </a:solidFill>
            <a:ln w="15875">
              <a:noFill/>
            </a:ln>
            <a:effectLst>
              <a:outerShdw blurRad="279400" dist="1016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1541" tIns="50769" rIns="101541" bIns="50769" anchor="ctr"/>
            <a:lstStyle/>
            <a:p>
              <a:pPr algn="ctr"/>
              <a:endParaRPr lang="zh-CN" altLang="en-US">
                <a:solidFill>
                  <a:prstClr val="white"/>
                </a:solidFill>
                <a:sym typeface="+mn-lt"/>
              </a:endParaRPr>
            </a:p>
          </p:txBody>
        </p:sp>
        <p:sp>
          <p:nvSpPr>
            <p:cNvPr id="30" name="椭圆 11"/>
            <p:cNvSpPr/>
            <p:nvPr/>
          </p:nvSpPr>
          <p:spPr bwMode="auto">
            <a:xfrm>
              <a:off x="3757107" y="4038514"/>
              <a:ext cx="133358" cy="133388"/>
            </a:xfrm>
            <a:prstGeom prst="ellipse">
              <a:avLst/>
            </a:prstGeom>
            <a:solidFill>
              <a:srgbClr val="00B0F0"/>
            </a:solidFill>
            <a:ln w="15875">
              <a:noFill/>
            </a:ln>
            <a:effectLst>
              <a:outerShdw blurRad="279400" dist="1016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1541" tIns="50769" rIns="101541" bIns="50769" anchor="ctr"/>
            <a:lstStyle/>
            <a:p>
              <a:pPr algn="ctr"/>
              <a:endParaRPr lang="zh-CN" altLang="en-US">
                <a:solidFill>
                  <a:prstClr val="white"/>
                </a:solidFill>
                <a:sym typeface="+mn-lt"/>
              </a:endParaRPr>
            </a:p>
          </p:txBody>
        </p:sp>
        <p:sp>
          <p:nvSpPr>
            <p:cNvPr id="31" name="椭圆 21"/>
            <p:cNvSpPr/>
            <p:nvPr/>
          </p:nvSpPr>
          <p:spPr bwMode="auto">
            <a:xfrm>
              <a:off x="1807045" y="2613367"/>
              <a:ext cx="133358" cy="133388"/>
            </a:xfrm>
            <a:prstGeom prst="ellipse">
              <a:avLst/>
            </a:prstGeom>
            <a:solidFill>
              <a:srgbClr val="00B0F0"/>
            </a:solidFill>
            <a:ln w="15875">
              <a:noFill/>
            </a:ln>
            <a:effectLst>
              <a:outerShdw blurRad="279400" dist="1016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1541" tIns="50769" rIns="101541" bIns="50769" anchor="ctr"/>
            <a:lstStyle/>
            <a:p>
              <a:pPr algn="ctr"/>
              <a:endParaRPr lang="zh-CN" altLang="en-US">
                <a:solidFill>
                  <a:prstClr val="white"/>
                </a:solidFill>
                <a:sym typeface="+mn-lt"/>
              </a:endParaRPr>
            </a:p>
          </p:txBody>
        </p:sp>
        <p:sp>
          <p:nvSpPr>
            <p:cNvPr id="32" name="任意多边形 22"/>
            <p:cNvSpPr/>
            <p:nvPr>
              <p:custDataLst>
                <p:tags r:id="rId12"/>
              </p:custDataLst>
            </p:nvPr>
          </p:nvSpPr>
          <p:spPr>
            <a:xfrm>
              <a:off x="2130120" y="3125899"/>
              <a:ext cx="180000" cy="180000"/>
            </a:xfrm>
            <a:custGeom>
              <a:avLst/>
              <a:gdLst>
                <a:gd name="connsiteX0" fmla="*/ 984194 w 1968387"/>
                <a:gd name="connsiteY0" fmla="*/ 0 h 1968387"/>
                <a:gd name="connsiteX1" fmla="*/ 1968387 w 1968387"/>
                <a:gd name="connsiteY1" fmla="*/ 984194 h 1968387"/>
                <a:gd name="connsiteX2" fmla="*/ 984194 w 1968387"/>
                <a:gd name="connsiteY2" fmla="*/ 1968387 h 1968387"/>
                <a:gd name="connsiteX3" fmla="*/ 0 w 1968387"/>
                <a:gd name="connsiteY3" fmla="*/ 984194 h 1968387"/>
                <a:gd name="connsiteX4" fmla="*/ 984194 w 1968387"/>
                <a:gd name="connsiteY4" fmla="*/ 0 h 1968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8387" h="1968387">
                  <a:moveTo>
                    <a:pt x="984194" y="0"/>
                  </a:moveTo>
                  <a:cubicBezTo>
                    <a:pt x="1527748" y="0"/>
                    <a:pt x="1968387" y="440640"/>
                    <a:pt x="1968387" y="984194"/>
                  </a:cubicBezTo>
                  <a:cubicBezTo>
                    <a:pt x="1968387" y="1527748"/>
                    <a:pt x="1527748" y="1968387"/>
                    <a:pt x="984194" y="1968387"/>
                  </a:cubicBezTo>
                  <a:cubicBezTo>
                    <a:pt x="440640" y="1968387"/>
                    <a:pt x="0" y="1527748"/>
                    <a:pt x="0" y="984194"/>
                  </a:cubicBezTo>
                  <a:cubicBezTo>
                    <a:pt x="0" y="440640"/>
                    <a:pt x="440640" y="0"/>
                    <a:pt x="984194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1541" tIns="50769" rIns="101541" bIns="50769" anchor="ctr"/>
            <a:lstStyle/>
            <a:p>
              <a:pPr algn="ctr"/>
              <a:endParaRPr lang="zh-CN" altLang="en-US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3803752" y="899463"/>
            <a:ext cx="216918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7200" b="1" spc="-15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END</a:t>
            </a:r>
            <a:endParaRPr lang="zh-CN" altLang="en-US" sz="7200" b="1" spc="-15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987824" y="2319268"/>
            <a:ext cx="380104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zh-TW" altLang="en-US" sz="7200" spc="-150" dirty="0">
                <a:solidFill>
                  <a:srgbClr val="0070C0"/>
                </a:solidFill>
                <a:latin typeface="Kozuka Gothic Pro B" pitchFamily="34" charset="-128"/>
                <a:ea typeface="Kozuka Gothic Pro B" pitchFamily="34" charset="-128"/>
              </a:rPr>
              <a:t>感謝聆聽</a:t>
            </a:r>
            <a:endParaRPr lang="zh-CN" altLang="en-US" sz="7200" spc="-150" dirty="0">
              <a:solidFill>
                <a:srgbClr val="0070C0"/>
              </a:solidFill>
              <a:latin typeface="Kozuka Gothic Pro B" pitchFamily="34" charset="-128"/>
              <a:ea typeface="Kozuka Gothic Pro B" pitchFamily="34" charset="-128"/>
            </a:endParaRPr>
          </a:p>
        </p:txBody>
      </p:sp>
      <p:grpSp>
        <p:nvGrpSpPr>
          <p:cNvPr id="5" name="群組 4"/>
          <p:cNvGrpSpPr/>
          <p:nvPr/>
        </p:nvGrpSpPr>
        <p:grpSpPr>
          <a:xfrm>
            <a:off x="179513" y="123478"/>
            <a:ext cx="2736304" cy="2642029"/>
            <a:chOff x="927858" y="1347616"/>
            <a:chExt cx="2962607" cy="2824286"/>
          </a:xfrm>
        </p:grpSpPr>
        <p:sp>
          <p:nvSpPr>
            <p:cNvPr id="6" name="任意多边形 1"/>
            <p:cNvSpPr/>
            <p:nvPr>
              <p:custDataLst>
                <p:tags r:id="rId1"/>
              </p:custDataLst>
            </p:nvPr>
          </p:nvSpPr>
          <p:spPr>
            <a:xfrm>
              <a:off x="2086477" y="2052664"/>
              <a:ext cx="902672" cy="902672"/>
            </a:xfrm>
            <a:custGeom>
              <a:avLst/>
              <a:gdLst>
                <a:gd name="connsiteX0" fmla="*/ 984194 w 1968387"/>
                <a:gd name="connsiteY0" fmla="*/ 0 h 1968387"/>
                <a:gd name="connsiteX1" fmla="*/ 1968387 w 1968387"/>
                <a:gd name="connsiteY1" fmla="*/ 984194 h 1968387"/>
                <a:gd name="connsiteX2" fmla="*/ 984194 w 1968387"/>
                <a:gd name="connsiteY2" fmla="*/ 1968387 h 1968387"/>
                <a:gd name="connsiteX3" fmla="*/ 0 w 1968387"/>
                <a:gd name="connsiteY3" fmla="*/ 984194 h 1968387"/>
                <a:gd name="connsiteX4" fmla="*/ 984194 w 1968387"/>
                <a:gd name="connsiteY4" fmla="*/ 0 h 1968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8387" h="1968387">
                  <a:moveTo>
                    <a:pt x="984194" y="0"/>
                  </a:moveTo>
                  <a:cubicBezTo>
                    <a:pt x="1527748" y="0"/>
                    <a:pt x="1968387" y="440640"/>
                    <a:pt x="1968387" y="984194"/>
                  </a:cubicBezTo>
                  <a:cubicBezTo>
                    <a:pt x="1968387" y="1527748"/>
                    <a:pt x="1527748" y="1968387"/>
                    <a:pt x="984194" y="1968387"/>
                  </a:cubicBezTo>
                  <a:cubicBezTo>
                    <a:pt x="440640" y="1968387"/>
                    <a:pt x="0" y="1527748"/>
                    <a:pt x="0" y="984194"/>
                  </a:cubicBezTo>
                  <a:cubicBezTo>
                    <a:pt x="0" y="440640"/>
                    <a:pt x="440640" y="0"/>
                    <a:pt x="984194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25400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444500" dist="2794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1541" tIns="50769" rIns="101541" bIns="50769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sym typeface="+mn-lt"/>
              </a:endParaRPr>
            </a:p>
          </p:txBody>
        </p:sp>
        <p:sp>
          <p:nvSpPr>
            <p:cNvPr id="7" name="任意多边形 2"/>
            <p:cNvSpPr/>
            <p:nvPr>
              <p:custDataLst>
                <p:tags r:id="rId2"/>
              </p:custDataLst>
            </p:nvPr>
          </p:nvSpPr>
          <p:spPr>
            <a:xfrm>
              <a:off x="2754040" y="3453433"/>
              <a:ext cx="504000" cy="504000"/>
            </a:xfrm>
            <a:custGeom>
              <a:avLst/>
              <a:gdLst>
                <a:gd name="connsiteX0" fmla="*/ 984194 w 1968387"/>
                <a:gd name="connsiteY0" fmla="*/ 0 h 1968387"/>
                <a:gd name="connsiteX1" fmla="*/ 1968387 w 1968387"/>
                <a:gd name="connsiteY1" fmla="*/ 984194 h 1968387"/>
                <a:gd name="connsiteX2" fmla="*/ 984194 w 1968387"/>
                <a:gd name="connsiteY2" fmla="*/ 1968387 h 1968387"/>
                <a:gd name="connsiteX3" fmla="*/ 0 w 1968387"/>
                <a:gd name="connsiteY3" fmla="*/ 984194 h 1968387"/>
                <a:gd name="connsiteX4" fmla="*/ 984194 w 1968387"/>
                <a:gd name="connsiteY4" fmla="*/ 0 h 1968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8387" h="1968387">
                  <a:moveTo>
                    <a:pt x="984194" y="0"/>
                  </a:moveTo>
                  <a:cubicBezTo>
                    <a:pt x="1527748" y="0"/>
                    <a:pt x="1968387" y="440640"/>
                    <a:pt x="1968387" y="984194"/>
                  </a:cubicBezTo>
                  <a:cubicBezTo>
                    <a:pt x="1968387" y="1527748"/>
                    <a:pt x="1527748" y="1968387"/>
                    <a:pt x="984194" y="1968387"/>
                  </a:cubicBezTo>
                  <a:cubicBezTo>
                    <a:pt x="440640" y="1968387"/>
                    <a:pt x="0" y="1527748"/>
                    <a:pt x="0" y="984194"/>
                  </a:cubicBezTo>
                  <a:cubicBezTo>
                    <a:pt x="0" y="440640"/>
                    <a:pt x="440640" y="0"/>
                    <a:pt x="984194" y="0"/>
                  </a:cubicBezTo>
                  <a:close/>
                </a:path>
              </a:pathLst>
            </a:custGeom>
            <a:solidFill>
              <a:srgbClr val="00B0F0"/>
            </a:solidFill>
            <a:ln w="15875">
              <a:noFill/>
            </a:ln>
            <a:effectLst>
              <a:outerShdw blurRad="279400" dist="1016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1541" tIns="50769" rIns="101541" bIns="50769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sym typeface="+mn-lt"/>
              </a:endParaRPr>
            </a:p>
          </p:txBody>
        </p:sp>
        <p:sp>
          <p:nvSpPr>
            <p:cNvPr id="8" name="任意多边形 3"/>
            <p:cNvSpPr/>
            <p:nvPr>
              <p:custDataLst>
                <p:tags r:id="rId3"/>
              </p:custDataLst>
            </p:nvPr>
          </p:nvSpPr>
          <p:spPr>
            <a:xfrm>
              <a:off x="1239302" y="3752761"/>
              <a:ext cx="300704" cy="300704"/>
            </a:xfrm>
            <a:custGeom>
              <a:avLst/>
              <a:gdLst>
                <a:gd name="connsiteX0" fmla="*/ 984194 w 1968387"/>
                <a:gd name="connsiteY0" fmla="*/ 0 h 1968387"/>
                <a:gd name="connsiteX1" fmla="*/ 1968387 w 1968387"/>
                <a:gd name="connsiteY1" fmla="*/ 984194 h 1968387"/>
                <a:gd name="connsiteX2" fmla="*/ 984194 w 1968387"/>
                <a:gd name="connsiteY2" fmla="*/ 1968387 h 1968387"/>
                <a:gd name="connsiteX3" fmla="*/ 0 w 1968387"/>
                <a:gd name="connsiteY3" fmla="*/ 984194 h 1968387"/>
                <a:gd name="connsiteX4" fmla="*/ 984194 w 1968387"/>
                <a:gd name="connsiteY4" fmla="*/ 0 h 1968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8387" h="1968387">
                  <a:moveTo>
                    <a:pt x="984194" y="0"/>
                  </a:moveTo>
                  <a:cubicBezTo>
                    <a:pt x="1527748" y="0"/>
                    <a:pt x="1968387" y="440640"/>
                    <a:pt x="1968387" y="984194"/>
                  </a:cubicBezTo>
                  <a:cubicBezTo>
                    <a:pt x="1968387" y="1527748"/>
                    <a:pt x="1527748" y="1968387"/>
                    <a:pt x="984194" y="1968387"/>
                  </a:cubicBezTo>
                  <a:cubicBezTo>
                    <a:pt x="440640" y="1968387"/>
                    <a:pt x="0" y="1527748"/>
                    <a:pt x="0" y="984194"/>
                  </a:cubicBezTo>
                  <a:cubicBezTo>
                    <a:pt x="0" y="440640"/>
                    <a:pt x="440640" y="0"/>
                    <a:pt x="984194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1541" tIns="50769" rIns="101541" bIns="50769" anchor="ctr"/>
            <a:lstStyle/>
            <a:p>
              <a:pPr algn="ctr"/>
              <a:endParaRPr lang="zh-CN" altLang="en-US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" name="任意多边形 4"/>
            <p:cNvSpPr/>
            <p:nvPr>
              <p:custDataLst>
                <p:tags r:id="rId4"/>
              </p:custDataLst>
            </p:nvPr>
          </p:nvSpPr>
          <p:spPr>
            <a:xfrm>
              <a:off x="927858" y="2177131"/>
              <a:ext cx="300704" cy="300704"/>
            </a:xfrm>
            <a:custGeom>
              <a:avLst/>
              <a:gdLst>
                <a:gd name="connsiteX0" fmla="*/ 984194 w 1968387"/>
                <a:gd name="connsiteY0" fmla="*/ 0 h 1968387"/>
                <a:gd name="connsiteX1" fmla="*/ 1968387 w 1968387"/>
                <a:gd name="connsiteY1" fmla="*/ 984194 h 1968387"/>
                <a:gd name="connsiteX2" fmla="*/ 984194 w 1968387"/>
                <a:gd name="connsiteY2" fmla="*/ 1968387 h 1968387"/>
                <a:gd name="connsiteX3" fmla="*/ 0 w 1968387"/>
                <a:gd name="connsiteY3" fmla="*/ 984194 h 1968387"/>
                <a:gd name="connsiteX4" fmla="*/ 984194 w 1968387"/>
                <a:gd name="connsiteY4" fmla="*/ 0 h 1968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8387" h="1968387">
                  <a:moveTo>
                    <a:pt x="984194" y="0"/>
                  </a:moveTo>
                  <a:cubicBezTo>
                    <a:pt x="1527748" y="0"/>
                    <a:pt x="1968387" y="440640"/>
                    <a:pt x="1968387" y="984194"/>
                  </a:cubicBezTo>
                  <a:cubicBezTo>
                    <a:pt x="1968387" y="1527748"/>
                    <a:pt x="1527748" y="1968387"/>
                    <a:pt x="984194" y="1968387"/>
                  </a:cubicBezTo>
                  <a:cubicBezTo>
                    <a:pt x="440640" y="1968387"/>
                    <a:pt x="0" y="1527748"/>
                    <a:pt x="0" y="984194"/>
                  </a:cubicBezTo>
                  <a:cubicBezTo>
                    <a:pt x="0" y="440640"/>
                    <a:pt x="440640" y="0"/>
                    <a:pt x="984194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1541" tIns="50769" rIns="101541" bIns="50769" anchor="ctr"/>
            <a:lstStyle/>
            <a:p>
              <a:pPr algn="ctr"/>
              <a:endParaRPr lang="zh-CN" altLang="en-US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" name="椭圆 5"/>
            <p:cNvSpPr/>
            <p:nvPr/>
          </p:nvSpPr>
          <p:spPr bwMode="auto">
            <a:xfrm>
              <a:off x="1378915" y="3072322"/>
              <a:ext cx="531896" cy="532011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25400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444500" dist="2794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1541" tIns="50769" rIns="101541" bIns="50769" anchor="ctr"/>
            <a:lstStyle/>
            <a:p>
              <a:pPr algn="ctr"/>
              <a:endParaRPr lang="zh-CN" altLang="en-US">
                <a:solidFill>
                  <a:prstClr val="white"/>
                </a:solidFill>
                <a:sym typeface="+mn-lt"/>
              </a:endParaRPr>
            </a:p>
          </p:txBody>
        </p:sp>
        <p:sp>
          <p:nvSpPr>
            <p:cNvPr id="11" name="椭圆 6"/>
            <p:cNvSpPr/>
            <p:nvPr/>
          </p:nvSpPr>
          <p:spPr bwMode="auto">
            <a:xfrm>
              <a:off x="3490392" y="2808394"/>
              <a:ext cx="266716" cy="266774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25400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444500" dist="2794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1541" tIns="50769" rIns="101541" bIns="50769" anchor="ctr"/>
            <a:lstStyle/>
            <a:p>
              <a:pPr algn="ctr"/>
              <a:endParaRPr lang="zh-CN" altLang="en-US">
                <a:solidFill>
                  <a:prstClr val="white"/>
                </a:solidFill>
                <a:sym typeface="+mn-lt"/>
              </a:endParaRPr>
            </a:p>
          </p:txBody>
        </p:sp>
        <p:sp>
          <p:nvSpPr>
            <p:cNvPr id="12" name="任意多边形 7"/>
            <p:cNvSpPr/>
            <p:nvPr>
              <p:custDataLst>
                <p:tags r:id="rId5"/>
              </p:custDataLst>
            </p:nvPr>
          </p:nvSpPr>
          <p:spPr>
            <a:xfrm>
              <a:off x="3283786" y="2027415"/>
              <a:ext cx="540000" cy="540000"/>
            </a:xfrm>
            <a:custGeom>
              <a:avLst/>
              <a:gdLst>
                <a:gd name="connsiteX0" fmla="*/ 984194 w 1968387"/>
                <a:gd name="connsiteY0" fmla="*/ 0 h 1968387"/>
                <a:gd name="connsiteX1" fmla="*/ 1968387 w 1968387"/>
                <a:gd name="connsiteY1" fmla="*/ 984194 h 1968387"/>
                <a:gd name="connsiteX2" fmla="*/ 984194 w 1968387"/>
                <a:gd name="connsiteY2" fmla="*/ 1968387 h 1968387"/>
                <a:gd name="connsiteX3" fmla="*/ 0 w 1968387"/>
                <a:gd name="connsiteY3" fmla="*/ 984194 h 1968387"/>
                <a:gd name="connsiteX4" fmla="*/ 984194 w 1968387"/>
                <a:gd name="connsiteY4" fmla="*/ 0 h 1968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8387" h="1968387">
                  <a:moveTo>
                    <a:pt x="984194" y="0"/>
                  </a:moveTo>
                  <a:cubicBezTo>
                    <a:pt x="1527748" y="0"/>
                    <a:pt x="1968387" y="440640"/>
                    <a:pt x="1968387" y="984194"/>
                  </a:cubicBezTo>
                  <a:cubicBezTo>
                    <a:pt x="1968387" y="1527748"/>
                    <a:pt x="1527748" y="1968387"/>
                    <a:pt x="984194" y="1968387"/>
                  </a:cubicBezTo>
                  <a:cubicBezTo>
                    <a:pt x="440640" y="1968387"/>
                    <a:pt x="0" y="1527748"/>
                    <a:pt x="0" y="984194"/>
                  </a:cubicBezTo>
                  <a:cubicBezTo>
                    <a:pt x="0" y="440640"/>
                    <a:pt x="440640" y="0"/>
                    <a:pt x="984194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1541" tIns="50769" rIns="101541" bIns="50769" anchor="ctr"/>
            <a:lstStyle/>
            <a:p>
              <a:pPr algn="ctr"/>
              <a:endParaRPr lang="zh-CN" altLang="en-US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" name="椭圆 8"/>
            <p:cNvSpPr/>
            <p:nvPr/>
          </p:nvSpPr>
          <p:spPr bwMode="auto">
            <a:xfrm>
              <a:off x="2062443" y="1347616"/>
              <a:ext cx="266716" cy="266774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25400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444500" dist="2794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1541" tIns="50769" rIns="101541" bIns="50769" anchor="ctr"/>
            <a:lstStyle/>
            <a:p>
              <a:pPr algn="ctr"/>
              <a:endParaRPr lang="zh-CN" altLang="en-US">
                <a:solidFill>
                  <a:prstClr val="white"/>
                </a:solidFill>
                <a:sym typeface="+mn-lt"/>
              </a:endParaRPr>
            </a:p>
          </p:txBody>
        </p:sp>
        <p:sp>
          <p:nvSpPr>
            <p:cNvPr id="14" name="椭圆 9"/>
            <p:cNvSpPr/>
            <p:nvPr/>
          </p:nvSpPr>
          <p:spPr bwMode="auto">
            <a:xfrm>
              <a:off x="2937279" y="3106687"/>
              <a:ext cx="133358" cy="133388"/>
            </a:xfrm>
            <a:prstGeom prst="ellipse">
              <a:avLst/>
            </a:prstGeom>
            <a:solidFill>
              <a:srgbClr val="00B0F0"/>
            </a:solidFill>
            <a:ln w="15875">
              <a:noFill/>
            </a:ln>
            <a:effectLst>
              <a:outerShdw blurRad="279400" dist="1016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1541" tIns="50769" rIns="101541" bIns="50769" anchor="ctr"/>
            <a:lstStyle/>
            <a:p>
              <a:pPr algn="ctr"/>
              <a:endParaRPr lang="zh-CN" altLang="en-US">
                <a:solidFill>
                  <a:prstClr val="white"/>
                </a:solidFill>
                <a:sym typeface="+mn-lt"/>
              </a:endParaRPr>
            </a:p>
          </p:txBody>
        </p:sp>
        <p:sp>
          <p:nvSpPr>
            <p:cNvPr id="15" name="椭圆 10"/>
            <p:cNvSpPr/>
            <p:nvPr/>
          </p:nvSpPr>
          <p:spPr bwMode="auto">
            <a:xfrm>
              <a:off x="3082020" y="1481053"/>
              <a:ext cx="133358" cy="133388"/>
            </a:xfrm>
            <a:prstGeom prst="ellipse">
              <a:avLst/>
            </a:prstGeom>
            <a:solidFill>
              <a:srgbClr val="00B0F0"/>
            </a:solidFill>
            <a:ln w="15875">
              <a:noFill/>
            </a:ln>
            <a:effectLst>
              <a:outerShdw blurRad="279400" dist="1016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1541" tIns="50769" rIns="101541" bIns="50769" anchor="ctr"/>
            <a:lstStyle/>
            <a:p>
              <a:pPr algn="ctr"/>
              <a:endParaRPr lang="zh-CN" altLang="en-US">
                <a:solidFill>
                  <a:prstClr val="white"/>
                </a:solidFill>
                <a:sym typeface="+mn-lt"/>
              </a:endParaRPr>
            </a:p>
          </p:txBody>
        </p:sp>
        <p:sp>
          <p:nvSpPr>
            <p:cNvPr id="16" name="椭圆 11"/>
            <p:cNvSpPr/>
            <p:nvPr/>
          </p:nvSpPr>
          <p:spPr bwMode="auto">
            <a:xfrm>
              <a:off x="3757107" y="4038514"/>
              <a:ext cx="133358" cy="133388"/>
            </a:xfrm>
            <a:prstGeom prst="ellipse">
              <a:avLst/>
            </a:prstGeom>
            <a:solidFill>
              <a:srgbClr val="00B0F0"/>
            </a:solidFill>
            <a:ln w="15875">
              <a:noFill/>
            </a:ln>
            <a:effectLst>
              <a:outerShdw blurRad="279400" dist="1016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1541" tIns="50769" rIns="101541" bIns="50769" anchor="ctr"/>
            <a:lstStyle/>
            <a:p>
              <a:pPr algn="ctr"/>
              <a:endParaRPr lang="zh-CN" altLang="en-US">
                <a:solidFill>
                  <a:prstClr val="white"/>
                </a:solidFill>
                <a:sym typeface="+mn-lt"/>
              </a:endParaRPr>
            </a:p>
          </p:txBody>
        </p:sp>
        <p:sp>
          <p:nvSpPr>
            <p:cNvPr id="17" name="椭圆 21"/>
            <p:cNvSpPr/>
            <p:nvPr/>
          </p:nvSpPr>
          <p:spPr bwMode="auto">
            <a:xfrm>
              <a:off x="1807045" y="2613367"/>
              <a:ext cx="133358" cy="133388"/>
            </a:xfrm>
            <a:prstGeom prst="ellipse">
              <a:avLst/>
            </a:prstGeom>
            <a:solidFill>
              <a:srgbClr val="00B0F0"/>
            </a:solidFill>
            <a:ln w="15875">
              <a:noFill/>
            </a:ln>
            <a:effectLst>
              <a:outerShdw blurRad="279400" dist="1016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1541" tIns="50769" rIns="101541" bIns="50769" anchor="ctr"/>
            <a:lstStyle/>
            <a:p>
              <a:pPr algn="ctr"/>
              <a:endParaRPr lang="zh-CN" altLang="en-US">
                <a:solidFill>
                  <a:prstClr val="white"/>
                </a:solidFill>
                <a:sym typeface="+mn-lt"/>
              </a:endParaRPr>
            </a:p>
          </p:txBody>
        </p:sp>
        <p:sp>
          <p:nvSpPr>
            <p:cNvPr id="18" name="任意多边形 22"/>
            <p:cNvSpPr/>
            <p:nvPr>
              <p:custDataLst>
                <p:tags r:id="rId6"/>
              </p:custDataLst>
            </p:nvPr>
          </p:nvSpPr>
          <p:spPr>
            <a:xfrm>
              <a:off x="2130120" y="3125899"/>
              <a:ext cx="180000" cy="180000"/>
            </a:xfrm>
            <a:custGeom>
              <a:avLst/>
              <a:gdLst>
                <a:gd name="connsiteX0" fmla="*/ 984194 w 1968387"/>
                <a:gd name="connsiteY0" fmla="*/ 0 h 1968387"/>
                <a:gd name="connsiteX1" fmla="*/ 1968387 w 1968387"/>
                <a:gd name="connsiteY1" fmla="*/ 984194 h 1968387"/>
                <a:gd name="connsiteX2" fmla="*/ 984194 w 1968387"/>
                <a:gd name="connsiteY2" fmla="*/ 1968387 h 1968387"/>
                <a:gd name="connsiteX3" fmla="*/ 0 w 1968387"/>
                <a:gd name="connsiteY3" fmla="*/ 984194 h 1968387"/>
                <a:gd name="connsiteX4" fmla="*/ 984194 w 1968387"/>
                <a:gd name="connsiteY4" fmla="*/ 0 h 1968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8387" h="1968387">
                  <a:moveTo>
                    <a:pt x="984194" y="0"/>
                  </a:moveTo>
                  <a:cubicBezTo>
                    <a:pt x="1527748" y="0"/>
                    <a:pt x="1968387" y="440640"/>
                    <a:pt x="1968387" y="984194"/>
                  </a:cubicBezTo>
                  <a:cubicBezTo>
                    <a:pt x="1968387" y="1527748"/>
                    <a:pt x="1527748" y="1968387"/>
                    <a:pt x="984194" y="1968387"/>
                  </a:cubicBezTo>
                  <a:cubicBezTo>
                    <a:pt x="440640" y="1968387"/>
                    <a:pt x="0" y="1527748"/>
                    <a:pt x="0" y="984194"/>
                  </a:cubicBezTo>
                  <a:cubicBezTo>
                    <a:pt x="0" y="440640"/>
                    <a:pt x="440640" y="0"/>
                    <a:pt x="984194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1541" tIns="50769" rIns="101541" bIns="50769" anchor="ctr"/>
            <a:lstStyle/>
            <a:p>
              <a:pPr algn="ctr"/>
              <a:endParaRPr lang="zh-CN" altLang="en-US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38456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1000"/>
    </mc:Choice>
    <mc:Fallback xmlns="">
      <p:transition advTm="1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0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矩形 10"/>
          <p:cNvSpPr>
            <a:spLocks noChangeAspect="1"/>
          </p:cNvSpPr>
          <p:nvPr/>
        </p:nvSpPr>
        <p:spPr>
          <a:xfrm>
            <a:off x="1403648" y="1662661"/>
            <a:ext cx="1872208" cy="1639424"/>
          </a:xfrm>
          <a:prstGeom prst="hexagon">
            <a:avLst/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  <a:gs pos="0">
                <a:schemeClr val="bg1"/>
              </a:gs>
            </a:gsLst>
            <a:lin ang="189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444500" dist="317500" dir="8100000" sx="104000" sy="104000" algn="tr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9" name="矩形 10"/>
          <p:cNvSpPr>
            <a:spLocks noChangeAspect="1"/>
          </p:cNvSpPr>
          <p:nvPr/>
        </p:nvSpPr>
        <p:spPr>
          <a:xfrm>
            <a:off x="2774632" y="2906800"/>
            <a:ext cx="717248" cy="628068"/>
          </a:xfrm>
          <a:prstGeom prst="hexagon">
            <a:avLst/>
          </a:prstGeom>
          <a:gradFill>
            <a:gsLst>
              <a:gs pos="100000">
                <a:srgbClr val="00B0F0"/>
              </a:gs>
              <a:gs pos="0">
                <a:schemeClr val="accent1"/>
              </a:gs>
            </a:gsLst>
            <a:lin ang="8100000" scaled="0"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444500" dist="254000" dir="8100000" sx="104000" sy="104000" algn="tr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619672" y="2007310"/>
            <a:ext cx="1483524" cy="70788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rgbClr val="0070C0"/>
                </a:solidFill>
              </a:rPr>
              <a:t>目 </a:t>
            </a:r>
            <a:r>
              <a:rPr lang="zh-TW" altLang="en-US" sz="4000" b="1" dirty="0">
                <a:solidFill>
                  <a:srgbClr val="0070C0"/>
                </a:solidFill>
              </a:rPr>
              <a:t>錄</a:t>
            </a:r>
            <a:endParaRPr lang="zh-CN" altLang="en-US" sz="4000" b="1" dirty="0">
              <a:solidFill>
                <a:srgbClr val="0070C0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660934" y="2604861"/>
            <a:ext cx="147090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7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sz="1700" kern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7" name="组合 66"/>
          <p:cNvGrpSpPr/>
          <p:nvPr/>
        </p:nvGrpSpPr>
        <p:grpSpPr>
          <a:xfrm>
            <a:off x="4917833" y="771550"/>
            <a:ext cx="2692658" cy="400150"/>
            <a:chOff x="5487488" y="1400035"/>
            <a:chExt cx="2108848" cy="342685"/>
          </a:xfrm>
        </p:grpSpPr>
        <p:sp>
          <p:nvSpPr>
            <p:cNvPr id="68" name="圆角矩形 67"/>
            <p:cNvSpPr/>
            <p:nvPr/>
          </p:nvSpPr>
          <p:spPr>
            <a:xfrm>
              <a:off x="5487488" y="1424449"/>
              <a:ext cx="2108848" cy="288198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  <a:effectLst>
              <a:outerShdw blurRad="190500" dist="152400" dir="8100000" algn="ctr" rotWithShape="0">
                <a:srgbClr val="000000">
                  <a:alpha val="3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60" tIns="60980" rIns="121960" bIns="60980" anchor="ctr"/>
            <a:lstStyle/>
            <a:p>
              <a:pPr algn="ctr">
                <a:defRPr/>
              </a:pPr>
              <a:endParaRPr lang="zh-CN" altLang="en-US" dirty="0"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69" name="矩形 68"/>
            <p:cNvSpPr/>
            <p:nvPr/>
          </p:nvSpPr>
          <p:spPr>
            <a:xfrm>
              <a:off x="5599753" y="1400035"/>
              <a:ext cx="1996583" cy="342685"/>
            </a:xfrm>
            <a:prstGeom prst="rect">
              <a:avLst/>
            </a:prstGeom>
          </p:spPr>
          <p:txBody>
            <a:bodyPr wrap="square" lIns="121960" tIns="60980" rIns="121960" bIns="60980">
              <a:spAutoFit/>
            </a:bodyPr>
            <a:lstStyle/>
            <a:p>
              <a:pPr>
                <a:defRPr/>
              </a:pPr>
              <a:r>
                <a:rPr lang="zh-TW" altLang="en-US" kern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實習工作計畫表</a:t>
              </a:r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4923513" y="1292095"/>
            <a:ext cx="2706119" cy="400150"/>
            <a:chOff x="5474028" y="1911751"/>
            <a:chExt cx="2108848" cy="342685"/>
          </a:xfrm>
        </p:grpSpPr>
        <p:sp>
          <p:nvSpPr>
            <p:cNvPr id="71" name="圆角矩形 70"/>
            <p:cNvSpPr/>
            <p:nvPr/>
          </p:nvSpPr>
          <p:spPr>
            <a:xfrm>
              <a:off x="5474028" y="1945401"/>
              <a:ext cx="2108848" cy="288197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  <a:effectLst>
              <a:outerShdw blurRad="190500" dist="152400" dir="8100000" algn="ctr" rotWithShape="0">
                <a:srgbClr val="000000">
                  <a:alpha val="3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60" tIns="60980" rIns="121960" bIns="60980" anchor="ctr"/>
            <a:lstStyle/>
            <a:p>
              <a:pPr algn="ctr">
                <a:defRPr/>
              </a:pPr>
              <a:endParaRPr lang="zh-CN" altLang="en-US" dirty="0"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72" name="矩形 71"/>
            <p:cNvSpPr/>
            <p:nvPr/>
          </p:nvSpPr>
          <p:spPr>
            <a:xfrm>
              <a:off x="5596225" y="1911751"/>
              <a:ext cx="1747202" cy="342685"/>
            </a:xfrm>
            <a:prstGeom prst="rect">
              <a:avLst/>
            </a:prstGeom>
          </p:spPr>
          <p:txBody>
            <a:bodyPr wrap="square" lIns="121960" tIns="60980" rIns="121960" bIns="60980">
              <a:spAutoFit/>
            </a:bodyPr>
            <a:lstStyle/>
            <a:p>
              <a:pPr lvl="0"/>
              <a:r>
                <a:rPr lang="zh-TW" altLang="en-US" dirty="0">
                  <a:solidFill>
                    <a:prstClr val="white"/>
                  </a:solidFill>
                  <a:cs typeface="+mn-ea"/>
                  <a:sym typeface="+mn-lt"/>
                </a:rPr>
                <a:t>關於櫃台</a:t>
              </a:r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4932040" y="1838349"/>
            <a:ext cx="2692659" cy="400149"/>
            <a:chOff x="5487488" y="2463255"/>
            <a:chExt cx="2108848" cy="342685"/>
          </a:xfrm>
        </p:grpSpPr>
        <p:sp>
          <p:nvSpPr>
            <p:cNvPr id="74" name="圆角矩形 73"/>
            <p:cNvSpPr/>
            <p:nvPr/>
          </p:nvSpPr>
          <p:spPr>
            <a:xfrm>
              <a:off x="5487488" y="2512581"/>
              <a:ext cx="2108848" cy="288198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  <a:effectLst>
              <a:outerShdw blurRad="190500" dist="152400" dir="8100000" algn="ctr" rotWithShape="0">
                <a:srgbClr val="000000">
                  <a:alpha val="3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60" tIns="60980" rIns="121960" bIns="60980" anchor="ctr"/>
            <a:lstStyle/>
            <a:p>
              <a:pPr algn="ctr">
                <a:defRPr/>
              </a:pPr>
              <a:endParaRPr lang="zh-CN" altLang="en-US" dirty="0"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75" name="矩形 74"/>
            <p:cNvSpPr/>
            <p:nvPr/>
          </p:nvSpPr>
          <p:spPr>
            <a:xfrm>
              <a:off x="5599755" y="2463255"/>
              <a:ext cx="1590281" cy="342685"/>
            </a:xfrm>
            <a:prstGeom prst="rect">
              <a:avLst/>
            </a:prstGeom>
          </p:spPr>
          <p:txBody>
            <a:bodyPr wrap="square" lIns="121960" tIns="60980" rIns="121960" bIns="60980">
              <a:spAutoFit/>
            </a:bodyPr>
            <a:lstStyle/>
            <a:p>
              <a:pPr lvl="0"/>
              <a:r>
                <a:rPr lang="zh-TW" altLang="en-US" dirty="0">
                  <a:solidFill>
                    <a:prstClr val="white"/>
                  </a:solidFill>
                  <a:cs typeface="+mn-ea"/>
                  <a:sym typeface="+mn-lt"/>
                </a:rPr>
                <a:t>公司介紹</a:t>
              </a:r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6" name="组合 75"/>
          <p:cNvGrpSpPr/>
          <p:nvPr/>
        </p:nvGrpSpPr>
        <p:grpSpPr>
          <a:xfrm>
            <a:off x="4923513" y="2418383"/>
            <a:ext cx="2692658" cy="400149"/>
            <a:chOff x="5487488" y="3011645"/>
            <a:chExt cx="2108848" cy="342684"/>
          </a:xfrm>
        </p:grpSpPr>
        <p:sp>
          <p:nvSpPr>
            <p:cNvPr id="77" name="圆角矩形 76"/>
            <p:cNvSpPr/>
            <p:nvPr/>
          </p:nvSpPr>
          <p:spPr>
            <a:xfrm>
              <a:off x="5487488" y="3049353"/>
              <a:ext cx="2108848" cy="288198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  <a:effectLst>
              <a:outerShdw blurRad="190500" dist="152400" dir="8100000" algn="ctr" rotWithShape="0">
                <a:srgbClr val="000000">
                  <a:alpha val="3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60" tIns="60980" rIns="121960" bIns="60980" anchor="ctr"/>
            <a:lstStyle/>
            <a:p>
              <a:pPr algn="ctr">
                <a:defRPr/>
              </a:pPr>
              <a:endParaRPr lang="zh-CN" altLang="en-US" dirty="0"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78" name="矩形 77"/>
            <p:cNvSpPr/>
            <p:nvPr/>
          </p:nvSpPr>
          <p:spPr>
            <a:xfrm>
              <a:off x="5599755" y="3011645"/>
              <a:ext cx="1604764" cy="342684"/>
            </a:xfrm>
            <a:prstGeom prst="rect">
              <a:avLst/>
            </a:prstGeom>
          </p:spPr>
          <p:txBody>
            <a:bodyPr wrap="square" lIns="121960" tIns="60980" rIns="121960" bIns="60980">
              <a:spAutoFit/>
            </a:bodyPr>
            <a:lstStyle/>
            <a:p>
              <a:pPr lvl="0"/>
              <a:r>
                <a:rPr lang="zh-CN" altLang="en-US" dirty="0">
                  <a:solidFill>
                    <a:prstClr val="white"/>
                  </a:solidFill>
                  <a:cs typeface="+mn-ea"/>
                  <a:sym typeface="+mn-lt"/>
                </a:rPr>
                <a:t>工作單位</a:t>
              </a:r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4917833" y="2991638"/>
            <a:ext cx="2692658" cy="400150"/>
            <a:chOff x="5487488" y="3563961"/>
            <a:chExt cx="2108848" cy="342685"/>
          </a:xfrm>
        </p:grpSpPr>
        <p:sp>
          <p:nvSpPr>
            <p:cNvPr id="80" name="圆角矩形 79"/>
            <p:cNvSpPr/>
            <p:nvPr/>
          </p:nvSpPr>
          <p:spPr>
            <a:xfrm>
              <a:off x="5487488" y="3591204"/>
              <a:ext cx="2108848" cy="288198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  <a:effectLst>
              <a:outerShdw blurRad="190500" dist="152400" dir="8100000" algn="ctr" rotWithShape="0">
                <a:srgbClr val="000000">
                  <a:alpha val="3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60" tIns="60980" rIns="121960" bIns="60980" anchor="ctr"/>
            <a:lstStyle/>
            <a:p>
              <a:pPr algn="ctr">
                <a:defRPr/>
              </a:pPr>
              <a:endParaRPr lang="zh-CN" altLang="en-US" dirty="0"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81" name="矩形 80"/>
            <p:cNvSpPr/>
            <p:nvPr/>
          </p:nvSpPr>
          <p:spPr>
            <a:xfrm>
              <a:off x="5597700" y="3563961"/>
              <a:ext cx="1590207" cy="342685"/>
            </a:xfrm>
            <a:prstGeom prst="rect">
              <a:avLst/>
            </a:prstGeom>
          </p:spPr>
          <p:txBody>
            <a:bodyPr wrap="square" lIns="121960" tIns="60980" rIns="121960" bIns="60980">
              <a:spAutoFit/>
            </a:bodyPr>
            <a:lstStyle/>
            <a:p>
              <a:pPr lvl="0"/>
              <a:r>
                <a:rPr lang="zh-TW" altLang="en-US" dirty="0">
                  <a:solidFill>
                    <a:prstClr val="white"/>
                  </a:solidFill>
                  <a:cs typeface="+mn-ea"/>
                  <a:sym typeface="+mn-lt"/>
                </a:rPr>
                <a:t>實習工作照</a:t>
              </a:r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420554" y="786959"/>
            <a:ext cx="453970" cy="369332"/>
            <a:chOff x="4836465" y="1285772"/>
            <a:chExt cx="453970" cy="369331"/>
          </a:xfrm>
          <a:gradFill flip="none" rotWithShape="1">
            <a:gsLst>
              <a:gs pos="0">
                <a:srgbClr val="00B0F0"/>
              </a:gs>
              <a:gs pos="100000">
                <a:srgbClr val="0070C0"/>
              </a:gs>
            </a:gsLst>
            <a:lin ang="18900000" scaled="1"/>
            <a:tileRect/>
          </a:gradFill>
        </p:grpSpPr>
        <p:sp>
          <p:nvSpPr>
            <p:cNvPr id="86" name="圆角矩形 85"/>
            <p:cNvSpPr/>
            <p:nvPr/>
          </p:nvSpPr>
          <p:spPr>
            <a:xfrm>
              <a:off x="4860032" y="1304852"/>
              <a:ext cx="402984" cy="336526"/>
            </a:xfrm>
            <a:prstGeom prst="roundRect">
              <a:avLst/>
            </a:prstGeom>
            <a:grpFill/>
            <a:ln>
              <a:noFill/>
            </a:ln>
            <a:effectLst>
              <a:outerShdw blurRad="190500" dist="152400" dir="8100000" algn="ctr" rotWithShape="0">
                <a:srgbClr val="000000">
                  <a:alpha val="3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60" tIns="60980" rIns="121960" bIns="60980" anchor="ctr"/>
            <a:lstStyle/>
            <a:p>
              <a:pPr algn="ctr">
                <a:defRPr/>
              </a:pPr>
              <a:endParaRPr lang="zh-CN" altLang="en-US" dirty="0">
                <a:latin typeface="+mj-ea"/>
                <a:ea typeface="+mj-ea"/>
                <a:cs typeface="Arial Unicode MS" panose="020B0604020202020204" pitchFamily="34" charset="-122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836465" y="1285772"/>
              <a:ext cx="453970" cy="369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latin typeface="+mj-ea"/>
                  <a:ea typeface="+mj-ea"/>
                </a:rPr>
                <a:t>01</a:t>
              </a:r>
              <a:endParaRPr lang="zh-CN" altLang="en-US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88" name="组合 87"/>
          <p:cNvGrpSpPr/>
          <p:nvPr/>
        </p:nvGrpSpPr>
        <p:grpSpPr>
          <a:xfrm>
            <a:off x="4417735" y="1322913"/>
            <a:ext cx="453970" cy="369332"/>
            <a:chOff x="4836465" y="1285772"/>
            <a:chExt cx="453970" cy="369331"/>
          </a:xfrm>
          <a:gradFill flip="none" rotWithShape="1">
            <a:gsLst>
              <a:gs pos="0">
                <a:srgbClr val="00B0F0"/>
              </a:gs>
              <a:gs pos="100000">
                <a:srgbClr val="0070C0"/>
              </a:gs>
            </a:gsLst>
            <a:lin ang="18900000" scaled="1"/>
            <a:tileRect/>
          </a:gradFill>
        </p:grpSpPr>
        <p:sp>
          <p:nvSpPr>
            <p:cNvPr id="89" name="圆角矩形 88"/>
            <p:cNvSpPr/>
            <p:nvPr/>
          </p:nvSpPr>
          <p:spPr>
            <a:xfrm>
              <a:off x="4860032" y="1304852"/>
              <a:ext cx="402984" cy="336526"/>
            </a:xfrm>
            <a:prstGeom prst="roundRect">
              <a:avLst/>
            </a:prstGeom>
            <a:grpFill/>
            <a:ln>
              <a:noFill/>
            </a:ln>
            <a:effectLst>
              <a:outerShdw blurRad="190500" dist="152400" dir="8100000" algn="ctr" rotWithShape="0">
                <a:srgbClr val="000000">
                  <a:alpha val="3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60" tIns="60980" rIns="121960" bIns="60980" anchor="ctr"/>
            <a:lstStyle/>
            <a:p>
              <a:pPr algn="ctr">
                <a:defRPr/>
              </a:pPr>
              <a:endParaRPr lang="zh-CN" altLang="en-US" dirty="0">
                <a:latin typeface="+mj-ea"/>
                <a:ea typeface="+mj-ea"/>
                <a:cs typeface="Arial Unicode MS" panose="020B0604020202020204" pitchFamily="34" charset="-122"/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4836465" y="1285772"/>
              <a:ext cx="453970" cy="369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latin typeface="+mj-ea"/>
                  <a:ea typeface="+mj-ea"/>
                </a:rPr>
                <a:t>02</a:t>
              </a:r>
              <a:endParaRPr lang="zh-CN" altLang="en-US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91" name="组合 90"/>
          <p:cNvGrpSpPr/>
          <p:nvPr/>
        </p:nvGrpSpPr>
        <p:grpSpPr>
          <a:xfrm>
            <a:off x="4429312" y="1879542"/>
            <a:ext cx="453970" cy="369332"/>
            <a:chOff x="4836465" y="1285772"/>
            <a:chExt cx="453970" cy="369331"/>
          </a:xfrm>
          <a:gradFill flip="none" rotWithShape="1">
            <a:gsLst>
              <a:gs pos="0">
                <a:srgbClr val="00B0F0"/>
              </a:gs>
              <a:gs pos="100000">
                <a:srgbClr val="0070C0"/>
              </a:gs>
            </a:gsLst>
            <a:lin ang="18900000" scaled="1"/>
            <a:tileRect/>
          </a:gradFill>
        </p:grpSpPr>
        <p:sp>
          <p:nvSpPr>
            <p:cNvPr id="92" name="圆角矩形 91"/>
            <p:cNvSpPr/>
            <p:nvPr/>
          </p:nvSpPr>
          <p:spPr>
            <a:xfrm>
              <a:off x="4860032" y="1304852"/>
              <a:ext cx="402984" cy="336526"/>
            </a:xfrm>
            <a:prstGeom prst="roundRect">
              <a:avLst/>
            </a:prstGeom>
            <a:grpFill/>
            <a:ln>
              <a:noFill/>
            </a:ln>
            <a:effectLst>
              <a:outerShdw blurRad="190500" dist="152400" dir="8100000" algn="ctr" rotWithShape="0">
                <a:srgbClr val="000000">
                  <a:alpha val="3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60" tIns="60980" rIns="121960" bIns="60980" anchor="ctr"/>
            <a:lstStyle/>
            <a:p>
              <a:pPr algn="ctr">
                <a:defRPr/>
              </a:pPr>
              <a:endParaRPr lang="zh-CN" altLang="en-US" dirty="0">
                <a:latin typeface="+mj-ea"/>
                <a:ea typeface="+mj-ea"/>
                <a:cs typeface="Arial Unicode MS" panose="020B0604020202020204" pitchFamily="34" charset="-122"/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4836465" y="1285772"/>
              <a:ext cx="453970" cy="369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latin typeface="+mj-ea"/>
                  <a:ea typeface="+mj-ea"/>
                </a:rPr>
                <a:t>03</a:t>
              </a:r>
              <a:endParaRPr lang="zh-CN" altLang="en-US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94" name="组合 93"/>
          <p:cNvGrpSpPr/>
          <p:nvPr/>
        </p:nvGrpSpPr>
        <p:grpSpPr>
          <a:xfrm>
            <a:off x="4420554" y="2449200"/>
            <a:ext cx="453970" cy="369332"/>
            <a:chOff x="4836465" y="1285772"/>
            <a:chExt cx="453970" cy="369331"/>
          </a:xfrm>
          <a:gradFill flip="none" rotWithShape="1">
            <a:gsLst>
              <a:gs pos="0">
                <a:srgbClr val="00B0F0"/>
              </a:gs>
              <a:gs pos="100000">
                <a:srgbClr val="0070C0"/>
              </a:gs>
            </a:gsLst>
            <a:lin ang="18900000" scaled="1"/>
            <a:tileRect/>
          </a:gradFill>
        </p:grpSpPr>
        <p:sp>
          <p:nvSpPr>
            <p:cNvPr id="95" name="圆角矩形 94"/>
            <p:cNvSpPr/>
            <p:nvPr/>
          </p:nvSpPr>
          <p:spPr>
            <a:xfrm>
              <a:off x="4860032" y="1304852"/>
              <a:ext cx="402984" cy="336526"/>
            </a:xfrm>
            <a:prstGeom prst="roundRect">
              <a:avLst/>
            </a:prstGeom>
            <a:grpFill/>
            <a:ln>
              <a:noFill/>
            </a:ln>
            <a:effectLst>
              <a:outerShdw blurRad="190500" dist="152400" dir="8100000" algn="ctr" rotWithShape="0">
                <a:srgbClr val="000000">
                  <a:alpha val="3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60" tIns="60980" rIns="121960" bIns="60980" anchor="ctr"/>
            <a:lstStyle/>
            <a:p>
              <a:pPr algn="ctr">
                <a:defRPr/>
              </a:pPr>
              <a:endParaRPr lang="zh-CN" altLang="en-US" dirty="0">
                <a:latin typeface="+mj-ea"/>
                <a:ea typeface="+mj-ea"/>
                <a:cs typeface="Arial Unicode MS" panose="020B0604020202020204" pitchFamily="34" charset="-122"/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4836465" y="1285772"/>
              <a:ext cx="453970" cy="369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latin typeface="+mj-ea"/>
                  <a:ea typeface="+mj-ea"/>
                </a:rPr>
                <a:t>04</a:t>
              </a:r>
              <a:endParaRPr lang="zh-CN" altLang="en-US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4420554" y="3019207"/>
            <a:ext cx="453970" cy="369332"/>
            <a:chOff x="4836465" y="1285772"/>
            <a:chExt cx="453970" cy="369331"/>
          </a:xfrm>
          <a:gradFill flip="none" rotWithShape="1">
            <a:gsLst>
              <a:gs pos="0">
                <a:srgbClr val="00B0F0"/>
              </a:gs>
              <a:gs pos="100000">
                <a:srgbClr val="0070C0"/>
              </a:gs>
            </a:gsLst>
            <a:lin ang="18900000" scaled="1"/>
            <a:tileRect/>
          </a:gradFill>
        </p:grpSpPr>
        <p:sp>
          <p:nvSpPr>
            <p:cNvPr id="98" name="圆角矩形 97"/>
            <p:cNvSpPr/>
            <p:nvPr/>
          </p:nvSpPr>
          <p:spPr>
            <a:xfrm>
              <a:off x="4860032" y="1304852"/>
              <a:ext cx="402984" cy="336526"/>
            </a:xfrm>
            <a:prstGeom prst="roundRect">
              <a:avLst/>
            </a:prstGeom>
            <a:grpFill/>
            <a:ln>
              <a:noFill/>
            </a:ln>
            <a:effectLst>
              <a:outerShdw blurRad="190500" dist="152400" dir="8100000" algn="ctr" rotWithShape="0">
                <a:srgbClr val="000000">
                  <a:alpha val="3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60" tIns="60980" rIns="121960" bIns="60980" anchor="ctr"/>
            <a:lstStyle/>
            <a:p>
              <a:pPr algn="ctr">
                <a:defRPr/>
              </a:pPr>
              <a:endParaRPr lang="zh-CN" altLang="en-US" dirty="0">
                <a:latin typeface="+mj-ea"/>
                <a:ea typeface="+mj-ea"/>
                <a:cs typeface="Arial Unicode MS" panose="020B0604020202020204" pitchFamily="34" charset="-122"/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4836465" y="1285772"/>
              <a:ext cx="453970" cy="369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latin typeface="+mj-ea"/>
                  <a:ea typeface="+mj-ea"/>
                </a:rPr>
                <a:t>05</a:t>
              </a:r>
              <a:endParaRPr lang="zh-CN" altLang="en-US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39" name="组合 138"/>
          <p:cNvGrpSpPr/>
          <p:nvPr/>
        </p:nvGrpSpPr>
        <p:grpSpPr>
          <a:xfrm>
            <a:off x="6130910" y="-651377"/>
            <a:ext cx="1050122" cy="93727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0" name="同心圆 100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41" name="椭圆 101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42" name="组合 141"/>
          <p:cNvGrpSpPr/>
          <p:nvPr/>
        </p:nvGrpSpPr>
        <p:grpSpPr>
          <a:xfrm>
            <a:off x="4283968" y="-123379"/>
            <a:ext cx="561204" cy="50090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3" name="同心圆 103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44" name="椭圆 104"/>
            <p:cNvSpPr/>
            <p:nvPr/>
          </p:nvSpPr>
          <p:spPr>
            <a:xfrm>
              <a:off x="392112" y="760412"/>
              <a:ext cx="3825875" cy="3825876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45" name="组合 144"/>
          <p:cNvGrpSpPr/>
          <p:nvPr/>
        </p:nvGrpSpPr>
        <p:grpSpPr>
          <a:xfrm>
            <a:off x="5043870" y="-175622"/>
            <a:ext cx="792986" cy="70777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6" name="同心圆 106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47" name="椭圆 107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48" name="组合 147"/>
          <p:cNvGrpSpPr/>
          <p:nvPr/>
        </p:nvGrpSpPr>
        <p:grpSpPr>
          <a:xfrm>
            <a:off x="7305147" y="137316"/>
            <a:ext cx="610688" cy="54506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9" name="同心圆 109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50" name="椭圆 110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51" name="组合 150"/>
          <p:cNvGrpSpPr/>
          <p:nvPr/>
        </p:nvGrpSpPr>
        <p:grpSpPr>
          <a:xfrm>
            <a:off x="780482" y="5033318"/>
            <a:ext cx="524364" cy="46801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2" name="同心圆 112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53" name="椭圆 113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54" name="组合 153"/>
          <p:cNvGrpSpPr/>
          <p:nvPr/>
        </p:nvGrpSpPr>
        <p:grpSpPr>
          <a:xfrm>
            <a:off x="3898083" y="4603519"/>
            <a:ext cx="224838" cy="20067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5" name="同心圆 115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56" name="椭圆 116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57" name="组合 156"/>
          <p:cNvGrpSpPr/>
          <p:nvPr/>
        </p:nvGrpSpPr>
        <p:grpSpPr>
          <a:xfrm>
            <a:off x="3131840" y="4443959"/>
            <a:ext cx="471130" cy="42050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8" name="同心圆 118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59" name="椭圆 119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60" name="组合 159"/>
          <p:cNvGrpSpPr/>
          <p:nvPr/>
        </p:nvGrpSpPr>
        <p:grpSpPr>
          <a:xfrm>
            <a:off x="8210617" y="-668610"/>
            <a:ext cx="1050122" cy="93727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61" name="同心圆 121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62" name="椭圆 122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63" name="组合 162"/>
          <p:cNvGrpSpPr/>
          <p:nvPr/>
        </p:nvGrpSpPr>
        <p:grpSpPr>
          <a:xfrm>
            <a:off x="1989718" y="4791278"/>
            <a:ext cx="1050122" cy="93727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64" name="同心圆 127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65" name="椭圆 128"/>
            <p:cNvSpPr/>
            <p:nvPr/>
          </p:nvSpPr>
          <p:spPr>
            <a:xfrm>
              <a:off x="392112" y="760412"/>
              <a:ext cx="3825873" cy="3825873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66" name="组合 165"/>
          <p:cNvGrpSpPr/>
          <p:nvPr/>
        </p:nvGrpSpPr>
        <p:grpSpPr>
          <a:xfrm>
            <a:off x="1285566" y="4588738"/>
            <a:ext cx="463218" cy="41344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67" name="同心圆 130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68" name="椭圆 131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69" name="组合 168"/>
          <p:cNvGrpSpPr/>
          <p:nvPr/>
        </p:nvGrpSpPr>
        <p:grpSpPr>
          <a:xfrm>
            <a:off x="401396" y="4856514"/>
            <a:ext cx="282172" cy="25185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70" name="同心圆 133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71" name="椭圆 134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72" name="组合 171"/>
          <p:cNvGrpSpPr/>
          <p:nvPr/>
        </p:nvGrpSpPr>
        <p:grpSpPr>
          <a:xfrm>
            <a:off x="218756" y="4648437"/>
            <a:ext cx="141084" cy="12592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73" name="同心圆 136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74" name="椭圆 137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75" name="组合 174"/>
          <p:cNvGrpSpPr/>
          <p:nvPr/>
        </p:nvGrpSpPr>
        <p:grpSpPr>
          <a:xfrm>
            <a:off x="8125987" y="464072"/>
            <a:ext cx="198648" cy="17730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76" name="同心圆 124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77" name="椭圆 125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82" name="组合 3"/>
          <p:cNvGrpSpPr/>
          <p:nvPr/>
        </p:nvGrpSpPr>
        <p:grpSpPr>
          <a:xfrm>
            <a:off x="4416702" y="3555161"/>
            <a:ext cx="453970" cy="369332"/>
            <a:chOff x="4836465" y="1285772"/>
            <a:chExt cx="453970" cy="369331"/>
          </a:xfrm>
          <a:gradFill flip="none" rotWithShape="1">
            <a:gsLst>
              <a:gs pos="0">
                <a:srgbClr val="00B0F0"/>
              </a:gs>
              <a:gs pos="100000">
                <a:srgbClr val="0070C0"/>
              </a:gs>
            </a:gsLst>
            <a:lin ang="18900000" scaled="1"/>
            <a:tileRect/>
          </a:gradFill>
        </p:grpSpPr>
        <p:sp>
          <p:nvSpPr>
            <p:cNvPr id="83" name="圆角矩形 85"/>
            <p:cNvSpPr/>
            <p:nvPr/>
          </p:nvSpPr>
          <p:spPr>
            <a:xfrm>
              <a:off x="4860032" y="1304852"/>
              <a:ext cx="402984" cy="336526"/>
            </a:xfrm>
            <a:prstGeom prst="roundRect">
              <a:avLst/>
            </a:prstGeom>
            <a:grpFill/>
            <a:ln>
              <a:noFill/>
            </a:ln>
            <a:effectLst>
              <a:outerShdw blurRad="190500" dist="152400" dir="8100000" algn="ctr" rotWithShape="0">
                <a:srgbClr val="000000">
                  <a:alpha val="3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60" tIns="60980" rIns="121960" bIns="60980" anchor="ctr"/>
            <a:lstStyle/>
            <a:p>
              <a:pPr algn="ctr">
                <a:defRPr/>
              </a:pPr>
              <a:endParaRPr lang="zh-CN" altLang="en-US" dirty="0">
                <a:latin typeface="+mj-ea"/>
                <a:ea typeface="+mj-ea"/>
                <a:cs typeface="Arial Unicode MS" panose="020B0604020202020204" pitchFamily="34" charset="-122"/>
              </a:endParaRPr>
            </a:p>
          </p:txBody>
        </p:sp>
        <p:sp>
          <p:nvSpPr>
            <p:cNvPr id="84" name="TextBox 2"/>
            <p:cNvSpPr txBox="1"/>
            <p:nvPr/>
          </p:nvSpPr>
          <p:spPr>
            <a:xfrm>
              <a:off x="4836465" y="1285772"/>
              <a:ext cx="453970" cy="369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latin typeface="+mj-ea"/>
                  <a:ea typeface="+mj-ea"/>
                </a:rPr>
                <a:t>06</a:t>
              </a:r>
              <a:endParaRPr lang="zh-CN" altLang="en-US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85" name="组合 75"/>
          <p:cNvGrpSpPr/>
          <p:nvPr/>
        </p:nvGrpSpPr>
        <p:grpSpPr>
          <a:xfrm>
            <a:off x="4923513" y="3539753"/>
            <a:ext cx="2686977" cy="400149"/>
            <a:chOff x="5487488" y="3016922"/>
            <a:chExt cx="2108848" cy="342684"/>
          </a:xfrm>
        </p:grpSpPr>
        <p:sp>
          <p:nvSpPr>
            <p:cNvPr id="87" name="圆角矩形 76"/>
            <p:cNvSpPr/>
            <p:nvPr/>
          </p:nvSpPr>
          <p:spPr>
            <a:xfrm>
              <a:off x="5487488" y="3049353"/>
              <a:ext cx="2108848" cy="288198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  <a:effectLst>
              <a:outerShdw blurRad="190500" dist="152400" dir="8100000" algn="ctr" rotWithShape="0">
                <a:srgbClr val="000000">
                  <a:alpha val="3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60" tIns="60980" rIns="121960" bIns="60980" anchor="ctr"/>
            <a:lstStyle/>
            <a:p>
              <a:pPr algn="ctr">
                <a:defRPr/>
              </a:pPr>
              <a:endParaRPr lang="zh-CN" altLang="en-US" dirty="0"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100" name="矩形 99"/>
            <p:cNvSpPr/>
            <p:nvPr/>
          </p:nvSpPr>
          <p:spPr>
            <a:xfrm>
              <a:off x="5595533" y="3016922"/>
              <a:ext cx="1604120" cy="342684"/>
            </a:xfrm>
            <a:prstGeom prst="rect">
              <a:avLst/>
            </a:prstGeom>
          </p:spPr>
          <p:txBody>
            <a:bodyPr wrap="square" lIns="121960" tIns="60980" rIns="121960" bIns="60980">
              <a:spAutoFit/>
            </a:bodyPr>
            <a:lstStyle/>
            <a:p>
              <a:pPr lvl="0"/>
              <a:r>
                <a:rPr lang="zh-CN" altLang="en-US" dirty="0">
                  <a:solidFill>
                    <a:prstClr val="white"/>
                  </a:solidFill>
                  <a:cs typeface="+mn-ea"/>
                  <a:sym typeface="+mn-lt"/>
                </a:rPr>
                <a:t>實習回饋</a:t>
              </a:r>
            </a:p>
          </p:txBody>
        </p:sp>
      </p:grpSp>
      <p:grpSp>
        <p:nvGrpSpPr>
          <p:cNvPr id="101" name="组合 3"/>
          <p:cNvGrpSpPr/>
          <p:nvPr/>
        </p:nvGrpSpPr>
        <p:grpSpPr>
          <a:xfrm>
            <a:off x="4416702" y="4088818"/>
            <a:ext cx="453970" cy="369332"/>
            <a:chOff x="4836465" y="1285772"/>
            <a:chExt cx="453970" cy="369331"/>
          </a:xfrm>
          <a:gradFill flip="none" rotWithShape="1">
            <a:gsLst>
              <a:gs pos="0">
                <a:srgbClr val="00B0F0"/>
              </a:gs>
              <a:gs pos="100000">
                <a:srgbClr val="0070C0"/>
              </a:gs>
            </a:gsLst>
            <a:lin ang="18900000" scaled="1"/>
            <a:tileRect/>
          </a:gradFill>
        </p:grpSpPr>
        <p:sp>
          <p:nvSpPr>
            <p:cNvPr id="102" name="圆角矩形 85"/>
            <p:cNvSpPr/>
            <p:nvPr/>
          </p:nvSpPr>
          <p:spPr>
            <a:xfrm>
              <a:off x="4860032" y="1304852"/>
              <a:ext cx="402984" cy="336526"/>
            </a:xfrm>
            <a:prstGeom prst="roundRect">
              <a:avLst/>
            </a:prstGeom>
            <a:grpFill/>
            <a:ln>
              <a:noFill/>
            </a:ln>
            <a:effectLst>
              <a:outerShdw blurRad="190500" dist="152400" dir="8100000" algn="ctr" rotWithShape="0">
                <a:srgbClr val="000000">
                  <a:alpha val="3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60" tIns="60980" rIns="121960" bIns="60980" anchor="ctr"/>
            <a:lstStyle/>
            <a:p>
              <a:pPr algn="ctr">
                <a:defRPr/>
              </a:pPr>
              <a:endParaRPr lang="zh-CN" altLang="en-US" dirty="0">
                <a:latin typeface="+mj-ea"/>
                <a:ea typeface="+mj-ea"/>
                <a:cs typeface="Arial Unicode MS" panose="020B0604020202020204" pitchFamily="34" charset="-122"/>
              </a:endParaRPr>
            </a:p>
          </p:txBody>
        </p:sp>
        <p:sp>
          <p:nvSpPr>
            <p:cNvPr id="103" name="TextBox 2"/>
            <p:cNvSpPr txBox="1"/>
            <p:nvPr/>
          </p:nvSpPr>
          <p:spPr>
            <a:xfrm>
              <a:off x="4836465" y="1285772"/>
              <a:ext cx="453970" cy="369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latin typeface="+mj-ea"/>
                  <a:ea typeface="+mj-ea"/>
                </a:rPr>
                <a:t>07</a:t>
              </a:r>
              <a:endParaRPr lang="zh-CN" altLang="en-US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04" name="组合 66"/>
          <p:cNvGrpSpPr/>
          <p:nvPr/>
        </p:nvGrpSpPr>
        <p:grpSpPr>
          <a:xfrm>
            <a:off x="4936974" y="4073409"/>
            <a:ext cx="2692658" cy="400150"/>
            <a:chOff x="5487488" y="1400035"/>
            <a:chExt cx="2108848" cy="342685"/>
          </a:xfrm>
        </p:grpSpPr>
        <p:sp>
          <p:nvSpPr>
            <p:cNvPr id="105" name="圆角矩形 67"/>
            <p:cNvSpPr/>
            <p:nvPr/>
          </p:nvSpPr>
          <p:spPr>
            <a:xfrm>
              <a:off x="5487488" y="1424449"/>
              <a:ext cx="2108848" cy="288198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  <a:effectLst>
              <a:outerShdw blurRad="190500" dist="152400" dir="8100000" algn="ctr" rotWithShape="0">
                <a:srgbClr val="000000">
                  <a:alpha val="3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60" tIns="60980" rIns="121960" bIns="60980" anchor="ctr"/>
            <a:lstStyle/>
            <a:p>
              <a:pPr algn="ctr">
                <a:defRPr/>
              </a:pPr>
              <a:endParaRPr lang="zh-CN" altLang="en-US" dirty="0"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106" name="矩形 105"/>
            <p:cNvSpPr/>
            <p:nvPr/>
          </p:nvSpPr>
          <p:spPr>
            <a:xfrm>
              <a:off x="5599753" y="1400035"/>
              <a:ext cx="1996583" cy="342685"/>
            </a:xfrm>
            <a:prstGeom prst="rect">
              <a:avLst/>
            </a:prstGeom>
          </p:spPr>
          <p:txBody>
            <a:bodyPr wrap="square" lIns="121960" tIns="60980" rIns="121960" bIns="60980">
              <a:spAutoFit/>
            </a:bodyPr>
            <a:lstStyle/>
            <a:p>
              <a:pPr>
                <a:defRPr/>
              </a:pPr>
              <a:r>
                <a:rPr lang="zh-TW" altLang="en-US" kern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結論與建議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0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2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2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25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33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25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25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25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25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2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25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25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25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25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5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25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25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25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25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6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25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25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4" dur="25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25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6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25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25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3" dur="25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6" dur="25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78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0" dur="25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25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2" dur="250"/>
                                            <p:tgtEl>
                                              <p:spTgt spid="10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5" dur="250"/>
                                            <p:tgtEl>
                                              <p:spTgt spid="10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7" grpId="0" animBg="1"/>
          <p:bldP spid="59" grpId="0" animBg="1"/>
          <p:bldP spid="65" grpId="0"/>
          <p:bldP spid="6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0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2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2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25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33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25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25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25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25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2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25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25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25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25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5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25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25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25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25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6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25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25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4" dur="25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25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6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25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25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3" dur="25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6" dur="25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78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0" dur="25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25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2" dur="250"/>
                                            <p:tgtEl>
                                              <p:spTgt spid="10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5" dur="250"/>
                                            <p:tgtEl>
                                              <p:spTgt spid="10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7" grpId="0" animBg="1"/>
          <p:bldP spid="59" grpId="0" animBg="1"/>
          <p:bldP spid="65" grpId="0"/>
          <p:bldP spid="66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矩形 10"/>
          <p:cNvSpPr>
            <a:spLocks noChangeAspect="1"/>
          </p:cNvSpPr>
          <p:nvPr/>
        </p:nvSpPr>
        <p:spPr>
          <a:xfrm>
            <a:off x="3563888" y="1203598"/>
            <a:ext cx="1872208" cy="1639424"/>
          </a:xfrm>
          <a:prstGeom prst="hexagon">
            <a:avLst/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  <a:gs pos="0">
                <a:schemeClr val="bg1"/>
              </a:gs>
            </a:gsLst>
            <a:lin ang="189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444500" dist="317500" dir="8100000" sx="104000" sy="104000" algn="tr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7" name="文本框 8"/>
          <p:cNvSpPr>
            <a:spLocks noChangeArrowheads="1"/>
          </p:cNvSpPr>
          <p:nvPr/>
        </p:nvSpPr>
        <p:spPr bwMode="auto">
          <a:xfrm>
            <a:off x="2563880" y="3235136"/>
            <a:ext cx="4016240" cy="700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 lIns="68566" tIns="34284" rIns="68566" bIns="34284">
            <a:spAutoFit/>
          </a:bodyPr>
          <a:lstStyle/>
          <a:p>
            <a:pPr algn="ctr"/>
            <a:r>
              <a:rPr lang="zh-TW" altLang="en-US" sz="41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實習工作計畫表</a:t>
            </a:r>
          </a:p>
        </p:txBody>
      </p:sp>
      <p:sp>
        <p:nvSpPr>
          <p:cNvPr id="9" name="KSO_Shape"/>
          <p:cNvSpPr>
            <a:spLocks noChangeAspect="1"/>
          </p:cNvSpPr>
          <p:nvPr/>
        </p:nvSpPr>
        <p:spPr bwMode="auto">
          <a:xfrm>
            <a:off x="4117190" y="1471546"/>
            <a:ext cx="773310" cy="1034336"/>
          </a:xfrm>
          <a:custGeom>
            <a:avLst/>
            <a:gdLst>
              <a:gd name="T0" fmla="*/ 2147483646 w 5822"/>
              <a:gd name="T1" fmla="*/ 2147483646 h 6759"/>
              <a:gd name="T2" fmla="*/ 2147483646 w 5822"/>
              <a:gd name="T3" fmla="*/ 2147483646 h 6759"/>
              <a:gd name="T4" fmla="*/ 2147483646 w 5822"/>
              <a:gd name="T5" fmla="*/ 2147483646 h 6759"/>
              <a:gd name="T6" fmla="*/ 2147483646 w 5822"/>
              <a:gd name="T7" fmla="*/ 2147483646 h 6759"/>
              <a:gd name="T8" fmla="*/ 2147483646 w 5822"/>
              <a:gd name="T9" fmla="*/ 2147483646 h 6759"/>
              <a:gd name="T10" fmla="*/ 2147483646 w 5822"/>
              <a:gd name="T11" fmla="*/ 1253760573 h 6759"/>
              <a:gd name="T12" fmla="*/ 2147483646 w 5822"/>
              <a:gd name="T13" fmla="*/ 2147483646 h 6759"/>
              <a:gd name="T14" fmla="*/ 2147483646 w 5822"/>
              <a:gd name="T15" fmla="*/ 2147483646 h 6759"/>
              <a:gd name="T16" fmla="*/ 2147483646 w 5822"/>
              <a:gd name="T17" fmla="*/ 2147483646 h 6759"/>
              <a:gd name="T18" fmla="*/ 2147483646 w 5822"/>
              <a:gd name="T19" fmla="*/ 2147483646 h 6759"/>
              <a:gd name="T20" fmla="*/ 2147483646 w 5822"/>
              <a:gd name="T21" fmla="*/ 2147483646 h 6759"/>
              <a:gd name="T22" fmla="*/ 2147483646 w 5822"/>
              <a:gd name="T23" fmla="*/ 2147483646 h 6759"/>
              <a:gd name="T24" fmla="*/ 2147483646 w 5822"/>
              <a:gd name="T25" fmla="*/ 2147483646 h 6759"/>
              <a:gd name="T26" fmla="*/ 2147483646 w 5822"/>
              <a:gd name="T27" fmla="*/ 2147483646 h 6759"/>
              <a:gd name="T28" fmla="*/ 2147483646 w 5822"/>
              <a:gd name="T29" fmla="*/ 2147483646 h 6759"/>
              <a:gd name="T30" fmla="*/ 2147483646 w 5822"/>
              <a:gd name="T31" fmla="*/ 2147483646 h 6759"/>
              <a:gd name="T32" fmla="*/ 2147483646 w 5822"/>
              <a:gd name="T33" fmla="*/ 2147483646 h 6759"/>
              <a:gd name="T34" fmla="*/ 2147483646 w 5822"/>
              <a:gd name="T35" fmla="*/ 2147483646 h 6759"/>
              <a:gd name="T36" fmla="*/ 2147483646 w 5822"/>
              <a:gd name="T37" fmla="*/ 2147483646 h 6759"/>
              <a:gd name="T38" fmla="*/ 2147483646 w 5822"/>
              <a:gd name="T39" fmla="*/ 2147483646 h 6759"/>
              <a:gd name="T40" fmla="*/ 0 w 5822"/>
              <a:gd name="T41" fmla="*/ 2147483646 h 6759"/>
              <a:gd name="T42" fmla="*/ 2147483646 w 5822"/>
              <a:gd name="T43" fmla="*/ 2147483646 h 6759"/>
              <a:gd name="T44" fmla="*/ 2147483646 w 5822"/>
              <a:gd name="T45" fmla="*/ 2147483646 h 6759"/>
              <a:gd name="T46" fmla="*/ 2147483646 w 5822"/>
              <a:gd name="T47" fmla="*/ 2147483646 h 6759"/>
              <a:gd name="T48" fmla="*/ 2147483646 w 5822"/>
              <a:gd name="T49" fmla="*/ 2147483646 h 6759"/>
              <a:gd name="T50" fmla="*/ 2147483646 w 5822"/>
              <a:gd name="T51" fmla="*/ 2147483646 h 6759"/>
              <a:gd name="T52" fmla="*/ 2147483646 w 5822"/>
              <a:gd name="T53" fmla="*/ 2147483646 h 6759"/>
              <a:gd name="T54" fmla="*/ 2147483646 w 5822"/>
              <a:gd name="T55" fmla="*/ 2147483646 h 6759"/>
              <a:gd name="T56" fmla="*/ 2147483646 w 5822"/>
              <a:gd name="T57" fmla="*/ 2147483646 h 6759"/>
              <a:gd name="T58" fmla="*/ 2147483646 w 5822"/>
              <a:gd name="T59" fmla="*/ 2147483646 h 6759"/>
              <a:gd name="T60" fmla="*/ 2147483646 w 5822"/>
              <a:gd name="T61" fmla="*/ 2147483646 h 6759"/>
              <a:gd name="T62" fmla="*/ 2147483646 w 5822"/>
              <a:gd name="T63" fmla="*/ 2147483646 h 6759"/>
              <a:gd name="T64" fmla="*/ 2147483646 w 5822"/>
              <a:gd name="T65" fmla="*/ 2147483646 h 6759"/>
              <a:gd name="T66" fmla="*/ 2147483646 w 5822"/>
              <a:gd name="T67" fmla="*/ 2147483646 h 6759"/>
              <a:gd name="T68" fmla="*/ 2147483646 w 5822"/>
              <a:gd name="T69" fmla="*/ 2147483646 h 6759"/>
              <a:gd name="T70" fmla="*/ 2147483646 w 5822"/>
              <a:gd name="T71" fmla="*/ 2147483646 h 6759"/>
              <a:gd name="T72" fmla="*/ 2147483646 w 5822"/>
              <a:gd name="T73" fmla="*/ 2147483646 h 6759"/>
              <a:gd name="T74" fmla="*/ 2147483646 w 5822"/>
              <a:gd name="T75" fmla="*/ 2147483646 h 6759"/>
              <a:gd name="T76" fmla="*/ 2147483646 w 5822"/>
              <a:gd name="T77" fmla="*/ 2147483646 h 6759"/>
              <a:gd name="T78" fmla="*/ 2147483646 w 5822"/>
              <a:gd name="T79" fmla="*/ 2147483646 h 6759"/>
              <a:gd name="T80" fmla="*/ 2147483646 w 5822"/>
              <a:gd name="T81" fmla="*/ 2147483646 h 6759"/>
              <a:gd name="T82" fmla="*/ 2147483646 w 5822"/>
              <a:gd name="T83" fmla="*/ 2147483646 h 6759"/>
              <a:gd name="T84" fmla="*/ 2147483646 w 5822"/>
              <a:gd name="T85" fmla="*/ 2147483646 h 6759"/>
              <a:gd name="T86" fmla="*/ 2147483646 w 5822"/>
              <a:gd name="T87" fmla="*/ 2147483646 h 6759"/>
              <a:gd name="T88" fmla="*/ 2147483646 w 5822"/>
              <a:gd name="T89" fmla="*/ 2147483646 h 6759"/>
              <a:gd name="T90" fmla="*/ 2147483646 w 5822"/>
              <a:gd name="T91" fmla="*/ 2147483646 h 6759"/>
              <a:gd name="T92" fmla="*/ 2147483646 w 5822"/>
              <a:gd name="T93" fmla="*/ 2147483646 h 6759"/>
              <a:gd name="T94" fmla="*/ 2147483646 w 5822"/>
              <a:gd name="T95" fmla="*/ 2147483646 h 6759"/>
              <a:gd name="T96" fmla="*/ 2147483646 w 5822"/>
              <a:gd name="T97" fmla="*/ 2147483646 h 6759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822" h="6759">
                <a:moveTo>
                  <a:pt x="0" y="6351"/>
                </a:moveTo>
                <a:lnTo>
                  <a:pt x="129" y="6351"/>
                </a:lnTo>
                <a:lnTo>
                  <a:pt x="129" y="3057"/>
                </a:lnTo>
                <a:lnTo>
                  <a:pt x="129" y="2914"/>
                </a:lnTo>
                <a:lnTo>
                  <a:pt x="266" y="2865"/>
                </a:lnTo>
                <a:lnTo>
                  <a:pt x="1775" y="2337"/>
                </a:lnTo>
                <a:lnTo>
                  <a:pt x="1775" y="1515"/>
                </a:lnTo>
                <a:lnTo>
                  <a:pt x="1775" y="1386"/>
                </a:lnTo>
                <a:lnTo>
                  <a:pt x="1892" y="1331"/>
                </a:lnTo>
                <a:lnTo>
                  <a:pt x="4422" y="137"/>
                </a:lnTo>
                <a:lnTo>
                  <a:pt x="4714" y="0"/>
                </a:lnTo>
                <a:lnTo>
                  <a:pt x="4714" y="56"/>
                </a:lnTo>
                <a:lnTo>
                  <a:pt x="5511" y="532"/>
                </a:lnTo>
                <a:lnTo>
                  <a:pt x="5511" y="6326"/>
                </a:lnTo>
                <a:lnTo>
                  <a:pt x="5822" y="6326"/>
                </a:lnTo>
                <a:lnTo>
                  <a:pt x="5822" y="6734"/>
                </a:lnTo>
                <a:lnTo>
                  <a:pt x="4510" y="6734"/>
                </a:lnTo>
                <a:lnTo>
                  <a:pt x="4305" y="6734"/>
                </a:lnTo>
                <a:lnTo>
                  <a:pt x="4305" y="6529"/>
                </a:lnTo>
                <a:lnTo>
                  <a:pt x="4305" y="643"/>
                </a:lnTo>
                <a:lnTo>
                  <a:pt x="2183" y="1644"/>
                </a:lnTo>
                <a:lnTo>
                  <a:pt x="2183" y="2194"/>
                </a:lnTo>
                <a:lnTo>
                  <a:pt x="2798" y="1979"/>
                </a:lnTo>
                <a:lnTo>
                  <a:pt x="3035" y="1895"/>
                </a:lnTo>
                <a:lnTo>
                  <a:pt x="3035" y="1889"/>
                </a:lnTo>
                <a:lnTo>
                  <a:pt x="3042" y="1892"/>
                </a:lnTo>
                <a:lnTo>
                  <a:pt x="3068" y="1884"/>
                </a:lnTo>
                <a:lnTo>
                  <a:pt x="3068" y="1909"/>
                </a:lnTo>
                <a:lnTo>
                  <a:pt x="3862" y="2381"/>
                </a:lnTo>
                <a:lnTo>
                  <a:pt x="3862" y="6313"/>
                </a:lnTo>
                <a:lnTo>
                  <a:pt x="4177" y="6313"/>
                </a:lnTo>
                <a:lnTo>
                  <a:pt x="4177" y="6722"/>
                </a:lnTo>
                <a:lnTo>
                  <a:pt x="2865" y="6722"/>
                </a:lnTo>
                <a:lnTo>
                  <a:pt x="2661" y="6722"/>
                </a:lnTo>
                <a:lnTo>
                  <a:pt x="2661" y="6517"/>
                </a:lnTo>
                <a:lnTo>
                  <a:pt x="2661" y="2458"/>
                </a:lnTo>
                <a:lnTo>
                  <a:pt x="538" y="3202"/>
                </a:lnTo>
                <a:lnTo>
                  <a:pt x="538" y="6556"/>
                </a:lnTo>
                <a:lnTo>
                  <a:pt x="538" y="6759"/>
                </a:lnTo>
                <a:lnTo>
                  <a:pt x="334" y="6759"/>
                </a:lnTo>
                <a:lnTo>
                  <a:pt x="0" y="6759"/>
                </a:lnTo>
                <a:lnTo>
                  <a:pt x="0" y="6351"/>
                </a:lnTo>
                <a:close/>
                <a:moveTo>
                  <a:pt x="776" y="6707"/>
                </a:moveTo>
                <a:lnTo>
                  <a:pt x="776" y="6707"/>
                </a:lnTo>
                <a:lnTo>
                  <a:pt x="1501" y="6707"/>
                </a:lnTo>
                <a:lnTo>
                  <a:pt x="2348" y="6707"/>
                </a:lnTo>
                <a:lnTo>
                  <a:pt x="2348" y="5989"/>
                </a:lnTo>
                <a:lnTo>
                  <a:pt x="1501" y="6044"/>
                </a:lnTo>
                <a:lnTo>
                  <a:pt x="776" y="6092"/>
                </a:lnTo>
                <a:lnTo>
                  <a:pt x="776" y="6707"/>
                </a:lnTo>
                <a:close/>
                <a:moveTo>
                  <a:pt x="776" y="4048"/>
                </a:moveTo>
                <a:lnTo>
                  <a:pt x="776" y="4048"/>
                </a:lnTo>
                <a:lnTo>
                  <a:pt x="1501" y="3842"/>
                </a:lnTo>
                <a:lnTo>
                  <a:pt x="2348" y="3604"/>
                </a:lnTo>
                <a:lnTo>
                  <a:pt x="2348" y="2883"/>
                </a:lnTo>
                <a:lnTo>
                  <a:pt x="1501" y="3178"/>
                </a:lnTo>
                <a:lnTo>
                  <a:pt x="776" y="3431"/>
                </a:lnTo>
                <a:lnTo>
                  <a:pt x="776" y="4048"/>
                </a:lnTo>
                <a:close/>
                <a:moveTo>
                  <a:pt x="776" y="4926"/>
                </a:moveTo>
                <a:lnTo>
                  <a:pt x="776" y="4926"/>
                </a:lnTo>
                <a:lnTo>
                  <a:pt x="1501" y="4788"/>
                </a:lnTo>
                <a:lnTo>
                  <a:pt x="2348" y="4628"/>
                </a:lnTo>
                <a:lnTo>
                  <a:pt x="2348" y="3909"/>
                </a:lnTo>
                <a:lnTo>
                  <a:pt x="1501" y="4124"/>
                </a:lnTo>
                <a:lnTo>
                  <a:pt x="776" y="4310"/>
                </a:lnTo>
                <a:lnTo>
                  <a:pt x="776" y="4926"/>
                </a:lnTo>
                <a:close/>
                <a:moveTo>
                  <a:pt x="776" y="5811"/>
                </a:moveTo>
                <a:lnTo>
                  <a:pt x="776" y="5811"/>
                </a:lnTo>
                <a:lnTo>
                  <a:pt x="1501" y="5741"/>
                </a:lnTo>
                <a:lnTo>
                  <a:pt x="2348" y="5661"/>
                </a:lnTo>
                <a:lnTo>
                  <a:pt x="2348" y="4942"/>
                </a:lnTo>
                <a:lnTo>
                  <a:pt x="1501" y="5078"/>
                </a:lnTo>
                <a:lnTo>
                  <a:pt x="776" y="5194"/>
                </a:lnTo>
                <a:lnTo>
                  <a:pt x="776" y="5811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862864" y="2447738"/>
            <a:ext cx="717248" cy="628068"/>
            <a:chOff x="4862864" y="2447738"/>
            <a:chExt cx="717248" cy="628068"/>
          </a:xfrm>
        </p:grpSpPr>
        <p:sp>
          <p:nvSpPr>
            <p:cNvPr id="71" name="矩形 10"/>
            <p:cNvSpPr>
              <a:spLocks noChangeAspect="1"/>
            </p:cNvSpPr>
            <p:nvPr/>
          </p:nvSpPr>
          <p:spPr>
            <a:xfrm>
              <a:off x="4862864" y="2447738"/>
              <a:ext cx="717248" cy="628068"/>
            </a:xfrm>
            <a:prstGeom prst="hexagon">
              <a:avLst/>
            </a:prstGeom>
            <a:gradFill>
              <a:gsLst>
                <a:gs pos="100000">
                  <a:srgbClr val="00B0F0"/>
                </a:gs>
                <a:gs pos="0">
                  <a:schemeClr val="accent1"/>
                </a:gs>
              </a:gsLst>
              <a:lin ang="8100000" scaled="0"/>
            </a:gradFill>
            <a:ln w="1587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444500" dist="254000" dir="8100000" sx="104000" sy="104000" algn="tr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4922896" y="2513458"/>
              <a:ext cx="6046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+mj-ea"/>
                  <a:ea typeface="+mj-ea"/>
                </a:rPr>
                <a:t>01</a:t>
              </a:r>
              <a:endParaRPr lang="zh-CN" altLang="en-US" sz="28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75" name="组合 74"/>
          <p:cNvGrpSpPr/>
          <p:nvPr/>
        </p:nvGrpSpPr>
        <p:grpSpPr>
          <a:xfrm>
            <a:off x="6130910" y="-651377"/>
            <a:ext cx="1050122" cy="93727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6" name="同心圆 100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77" name="椭圆 101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78" name="组合 77"/>
          <p:cNvGrpSpPr/>
          <p:nvPr/>
        </p:nvGrpSpPr>
        <p:grpSpPr>
          <a:xfrm>
            <a:off x="4283968" y="-123379"/>
            <a:ext cx="561204" cy="50090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9" name="同心圆 103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80" name="椭圆 104"/>
            <p:cNvSpPr/>
            <p:nvPr/>
          </p:nvSpPr>
          <p:spPr>
            <a:xfrm>
              <a:off x="392112" y="760412"/>
              <a:ext cx="3825875" cy="3825876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81" name="组合 80"/>
          <p:cNvGrpSpPr/>
          <p:nvPr/>
        </p:nvGrpSpPr>
        <p:grpSpPr>
          <a:xfrm>
            <a:off x="5043870" y="-175622"/>
            <a:ext cx="792986" cy="70777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2" name="同心圆 106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83" name="椭圆 107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84" name="组合 83"/>
          <p:cNvGrpSpPr/>
          <p:nvPr/>
        </p:nvGrpSpPr>
        <p:grpSpPr>
          <a:xfrm>
            <a:off x="7305147" y="137316"/>
            <a:ext cx="610688" cy="54506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5" name="同心圆 109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86" name="椭圆 110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87" name="组合 86"/>
          <p:cNvGrpSpPr/>
          <p:nvPr/>
        </p:nvGrpSpPr>
        <p:grpSpPr>
          <a:xfrm>
            <a:off x="780482" y="5033318"/>
            <a:ext cx="524364" cy="46801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8" name="同心圆 112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89" name="椭圆 113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90" name="组合 89"/>
          <p:cNvGrpSpPr/>
          <p:nvPr/>
        </p:nvGrpSpPr>
        <p:grpSpPr>
          <a:xfrm>
            <a:off x="3898083" y="4603519"/>
            <a:ext cx="224838" cy="20067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1" name="同心圆 115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92" name="椭圆 116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93" name="组合 92"/>
          <p:cNvGrpSpPr/>
          <p:nvPr/>
        </p:nvGrpSpPr>
        <p:grpSpPr>
          <a:xfrm>
            <a:off x="3131840" y="4443959"/>
            <a:ext cx="471130" cy="42050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4" name="同心圆 118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95" name="椭圆 119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96" name="组合 95"/>
          <p:cNvGrpSpPr/>
          <p:nvPr/>
        </p:nvGrpSpPr>
        <p:grpSpPr>
          <a:xfrm>
            <a:off x="8210617" y="-668610"/>
            <a:ext cx="1050122" cy="93727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7" name="同心圆 121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98" name="椭圆 122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99" name="组合 98"/>
          <p:cNvGrpSpPr/>
          <p:nvPr/>
        </p:nvGrpSpPr>
        <p:grpSpPr>
          <a:xfrm>
            <a:off x="1989718" y="4791278"/>
            <a:ext cx="1050122" cy="93727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0" name="同心圆 127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01" name="椭圆 128"/>
            <p:cNvSpPr/>
            <p:nvPr/>
          </p:nvSpPr>
          <p:spPr>
            <a:xfrm>
              <a:off x="392112" y="760412"/>
              <a:ext cx="3825873" cy="3825873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02" name="组合 101"/>
          <p:cNvGrpSpPr/>
          <p:nvPr/>
        </p:nvGrpSpPr>
        <p:grpSpPr>
          <a:xfrm>
            <a:off x="1285566" y="4588738"/>
            <a:ext cx="463218" cy="41344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3" name="同心圆 130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04" name="椭圆 131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05" name="组合 104"/>
          <p:cNvGrpSpPr/>
          <p:nvPr/>
        </p:nvGrpSpPr>
        <p:grpSpPr>
          <a:xfrm>
            <a:off x="401396" y="4856514"/>
            <a:ext cx="282172" cy="25185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6" name="同心圆 133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07" name="椭圆 134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08" name="组合 107"/>
          <p:cNvGrpSpPr/>
          <p:nvPr/>
        </p:nvGrpSpPr>
        <p:grpSpPr>
          <a:xfrm>
            <a:off x="218756" y="4648437"/>
            <a:ext cx="141084" cy="12592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9" name="同心圆 136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10" name="椭圆 137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11" name="组合 110"/>
          <p:cNvGrpSpPr/>
          <p:nvPr/>
        </p:nvGrpSpPr>
        <p:grpSpPr>
          <a:xfrm>
            <a:off x="8125987" y="464072"/>
            <a:ext cx="198648" cy="17730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12" name="同心圆 124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13" name="椭圆 125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3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>
                                          <p:cBhvr>
                                            <p:cTn id="26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0" grpId="0" animBg="1"/>
          <p:bldP spid="67" grpId="0" bldLvl="0" autoUpdateAnimBg="0"/>
          <p:bldP spid="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3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>
                                          <p:cBhvr>
                                            <p:cTn id="26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0" grpId="0" animBg="1"/>
          <p:bldP spid="67" grpId="0" bldLvl="0" autoUpdateAnimBg="0"/>
          <p:bldP spid="9" grpId="0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15616" y="2067694"/>
            <a:ext cx="5897272" cy="330507"/>
          </a:xfrm>
        </p:spPr>
        <p:txBody>
          <a:bodyPr/>
          <a:lstStyle/>
          <a:p>
            <a:r>
              <a:rPr lang="zh-TW" altLang="en-US" dirty="0"/>
              <a:t/>
            </a:r>
            <a:br>
              <a:rPr lang="zh-TW" altLang="en-US" dirty="0"/>
            </a:br>
            <a:endParaRPr lang="zh-TW" altLang="en-US" dirty="0"/>
          </a:p>
        </p:txBody>
      </p:sp>
      <p:sp>
        <p:nvSpPr>
          <p:cNvPr id="3" name="标题 24"/>
          <p:cNvSpPr txBox="1">
            <a:spLocks/>
          </p:cNvSpPr>
          <p:nvPr/>
        </p:nvSpPr>
        <p:spPr>
          <a:xfrm>
            <a:off x="1267016" y="195486"/>
            <a:ext cx="5897272" cy="72008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1022985" rtl="0" eaLnBrk="1" latinLnBrk="0" hangingPunct="1">
              <a:spcBef>
                <a:spcPct val="0"/>
              </a:spcBef>
              <a:buNone/>
              <a:defRPr lang="zh-CN" altLang="en-US" sz="2200" b="0" i="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TW" altLang="en-US" sz="3200" b="1" dirty="0">
                <a:solidFill>
                  <a:srgbClr val="0070C0"/>
                </a:solidFill>
              </a:rPr>
              <a:t>實習工作計畫表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07" y="4492612"/>
            <a:ext cx="1731188" cy="546691"/>
          </a:xfrm>
          <a:prstGeom prst="rect">
            <a:avLst/>
          </a:prstGeom>
          <a:noFill/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</p:pic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7065527"/>
              </p:ext>
            </p:extLst>
          </p:nvPr>
        </p:nvGraphicFramePr>
        <p:xfrm>
          <a:off x="1403648" y="1491630"/>
          <a:ext cx="6096000" cy="23774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2322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637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/>
                        <a:t>110/05</a:t>
                      </a:r>
                      <a:endParaRPr lang="zh-TW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b="0" dirty="0"/>
                        <a:t>申請實習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/>
                        <a:t>110/08/01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開始實習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/>
                        <a:t>110/11/15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第一次返校座談會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/>
                        <a:t>111/04/21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第二次返校座談會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/>
                        <a:t>111/06/11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繳交實習成果報告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/>
                        <a:t>111/06/30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完成實習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9950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1000"/>
    </mc:Choice>
    <mc:Fallback xmlns="">
      <p:transition advTm="1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矩形 10"/>
          <p:cNvSpPr>
            <a:spLocks noChangeAspect="1"/>
          </p:cNvSpPr>
          <p:nvPr/>
        </p:nvSpPr>
        <p:spPr>
          <a:xfrm>
            <a:off x="3563888" y="1203598"/>
            <a:ext cx="1872208" cy="1639424"/>
          </a:xfrm>
          <a:prstGeom prst="hexagon">
            <a:avLst/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  <a:gs pos="0">
                <a:schemeClr val="bg1"/>
              </a:gs>
            </a:gsLst>
            <a:lin ang="189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444500" dist="317500" dir="8100000" sx="104000" sy="104000" algn="tr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7" name="文本框 8"/>
          <p:cNvSpPr>
            <a:spLocks noChangeArrowheads="1"/>
          </p:cNvSpPr>
          <p:nvPr/>
        </p:nvSpPr>
        <p:spPr bwMode="auto">
          <a:xfrm>
            <a:off x="3141873" y="3235136"/>
            <a:ext cx="2860254" cy="700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68566" tIns="34284" rIns="68566" bIns="34284">
            <a:spAutoFit/>
          </a:bodyPr>
          <a:lstStyle/>
          <a:p>
            <a:pPr algn="ctr"/>
            <a:r>
              <a:rPr lang="zh-TW" altLang="en-US" sz="41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關於櫃台</a:t>
            </a:r>
            <a:endParaRPr lang="zh-CN" altLang="en-US" sz="41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兰亭黑_GBK" panose="02000000000000000000" pitchFamily="2" charset="-122"/>
            </a:endParaRPr>
          </a:p>
        </p:txBody>
      </p:sp>
      <p:sp>
        <p:nvSpPr>
          <p:cNvPr id="9" name="KSO_Shape"/>
          <p:cNvSpPr>
            <a:spLocks noChangeAspect="1"/>
          </p:cNvSpPr>
          <p:nvPr/>
        </p:nvSpPr>
        <p:spPr bwMode="auto">
          <a:xfrm>
            <a:off x="4117190" y="1471546"/>
            <a:ext cx="773310" cy="1034336"/>
          </a:xfrm>
          <a:custGeom>
            <a:avLst/>
            <a:gdLst>
              <a:gd name="T0" fmla="*/ 2147483646 w 5822"/>
              <a:gd name="T1" fmla="*/ 2147483646 h 6759"/>
              <a:gd name="T2" fmla="*/ 2147483646 w 5822"/>
              <a:gd name="T3" fmla="*/ 2147483646 h 6759"/>
              <a:gd name="T4" fmla="*/ 2147483646 w 5822"/>
              <a:gd name="T5" fmla="*/ 2147483646 h 6759"/>
              <a:gd name="T6" fmla="*/ 2147483646 w 5822"/>
              <a:gd name="T7" fmla="*/ 2147483646 h 6759"/>
              <a:gd name="T8" fmla="*/ 2147483646 w 5822"/>
              <a:gd name="T9" fmla="*/ 2147483646 h 6759"/>
              <a:gd name="T10" fmla="*/ 2147483646 w 5822"/>
              <a:gd name="T11" fmla="*/ 1253760573 h 6759"/>
              <a:gd name="T12" fmla="*/ 2147483646 w 5822"/>
              <a:gd name="T13" fmla="*/ 2147483646 h 6759"/>
              <a:gd name="T14" fmla="*/ 2147483646 w 5822"/>
              <a:gd name="T15" fmla="*/ 2147483646 h 6759"/>
              <a:gd name="T16" fmla="*/ 2147483646 w 5822"/>
              <a:gd name="T17" fmla="*/ 2147483646 h 6759"/>
              <a:gd name="T18" fmla="*/ 2147483646 w 5822"/>
              <a:gd name="T19" fmla="*/ 2147483646 h 6759"/>
              <a:gd name="T20" fmla="*/ 2147483646 w 5822"/>
              <a:gd name="T21" fmla="*/ 2147483646 h 6759"/>
              <a:gd name="T22" fmla="*/ 2147483646 w 5822"/>
              <a:gd name="T23" fmla="*/ 2147483646 h 6759"/>
              <a:gd name="T24" fmla="*/ 2147483646 w 5822"/>
              <a:gd name="T25" fmla="*/ 2147483646 h 6759"/>
              <a:gd name="T26" fmla="*/ 2147483646 w 5822"/>
              <a:gd name="T27" fmla="*/ 2147483646 h 6759"/>
              <a:gd name="T28" fmla="*/ 2147483646 w 5822"/>
              <a:gd name="T29" fmla="*/ 2147483646 h 6759"/>
              <a:gd name="T30" fmla="*/ 2147483646 w 5822"/>
              <a:gd name="T31" fmla="*/ 2147483646 h 6759"/>
              <a:gd name="T32" fmla="*/ 2147483646 w 5822"/>
              <a:gd name="T33" fmla="*/ 2147483646 h 6759"/>
              <a:gd name="T34" fmla="*/ 2147483646 w 5822"/>
              <a:gd name="T35" fmla="*/ 2147483646 h 6759"/>
              <a:gd name="T36" fmla="*/ 2147483646 w 5822"/>
              <a:gd name="T37" fmla="*/ 2147483646 h 6759"/>
              <a:gd name="T38" fmla="*/ 2147483646 w 5822"/>
              <a:gd name="T39" fmla="*/ 2147483646 h 6759"/>
              <a:gd name="T40" fmla="*/ 0 w 5822"/>
              <a:gd name="T41" fmla="*/ 2147483646 h 6759"/>
              <a:gd name="T42" fmla="*/ 2147483646 w 5822"/>
              <a:gd name="T43" fmla="*/ 2147483646 h 6759"/>
              <a:gd name="T44" fmla="*/ 2147483646 w 5822"/>
              <a:gd name="T45" fmla="*/ 2147483646 h 6759"/>
              <a:gd name="T46" fmla="*/ 2147483646 w 5822"/>
              <a:gd name="T47" fmla="*/ 2147483646 h 6759"/>
              <a:gd name="T48" fmla="*/ 2147483646 w 5822"/>
              <a:gd name="T49" fmla="*/ 2147483646 h 6759"/>
              <a:gd name="T50" fmla="*/ 2147483646 w 5822"/>
              <a:gd name="T51" fmla="*/ 2147483646 h 6759"/>
              <a:gd name="T52" fmla="*/ 2147483646 w 5822"/>
              <a:gd name="T53" fmla="*/ 2147483646 h 6759"/>
              <a:gd name="T54" fmla="*/ 2147483646 w 5822"/>
              <a:gd name="T55" fmla="*/ 2147483646 h 6759"/>
              <a:gd name="T56" fmla="*/ 2147483646 w 5822"/>
              <a:gd name="T57" fmla="*/ 2147483646 h 6759"/>
              <a:gd name="T58" fmla="*/ 2147483646 w 5822"/>
              <a:gd name="T59" fmla="*/ 2147483646 h 6759"/>
              <a:gd name="T60" fmla="*/ 2147483646 w 5822"/>
              <a:gd name="T61" fmla="*/ 2147483646 h 6759"/>
              <a:gd name="T62" fmla="*/ 2147483646 w 5822"/>
              <a:gd name="T63" fmla="*/ 2147483646 h 6759"/>
              <a:gd name="T64" fmla="*/ 2147483646 w 5822"/>
              <a:gd name="T65" fmla="*/ 2147483646 h 6759"/>
              <a:gd name="T66" fmla="*/ 2147483646 w 5822"/>
              <a:gd name="T67" fmla="*/ 2147483646 h 6759"/>
              <a:gd name="T68" fmla="*/ 2147483646 w 5822"/>
              <a:gd name="T69" fmla="*/ 2147483646 h 6759"/>
              <a:gd name="T70" fmla="*/ 2147483646 w 5822"/>
              <a:gd name="T71" fmla="*/ 2147483646 h 6759"/>
              <a:gd name="T72" fmla="*/ 2147483646 w 5822"/>
              <a:gd name="T73" fmla="*/ 2147483646 h 6759"/>
              <a:gd name="T74" fmla="*/ 2147483646 w 5822"/>
              <a:gd name="T75" fmla="*/ 2147483646 h 6759"/>
              <a:gd name="T76" fmla="*/ 2147483646 w 5822"/>
              <a:gd name="T77" fmla="*/ 2147483646 h 6759"/>
              <a:gd name="T78" fmla="*/ 2147483646 w 5822"/>
              <a:gd name="T79" fmla="*/ 2147483646 h 6759"/>
              <a:gd name="T80" fmla="*/ 2147483646 w 5822"/>
              <a:gd name="T81" fmla="*/ 2147483646 h 6759"/>
              <a:gd name="T82" fmla="*/ 2147483646 w 5822"/>
              <a:gd name="T83" fmla="*/ 2147483646 h 6759"/>
              <a:gd name="T84" fmla="*/ 2147483646 w 5822"/>
              <a:gd name="T85" fmla="*/ 2147483646 h 6759"/>
              <a:gd name="T86" fmla="*/ 2147483646 w 5822"/>
              <a:gd name="T87" fmla="*/ 2147483646 h 6759"/>
              <a:gd name="T88" fmla="*/ 2147483646 w 5822"/>
              <a:gd name="T89" fmla="*/ 2147483646 h 6759"/>
              <a:gd name="T90" fmla="*/ 2147483646 w 5822"/>
              <a:gd name="T91" fmla="*/ 2147483646 h 6759"/>
              <a:gd name="T92" fmla="*/ 2147483646 w 5822"/>
              <a:gd name="T93" fmla="*/ 2147483646 h 6759"/>
              <a:gd name="T94" fmla="*/ 2147483646 w 5822"/>
              <a:gd name="T95" fmla="*/ 2147483646 h 6759"/>
              <a:gd name="T96" fmla="*/ 2147483646 w 5822"/>
              <a:gd name="T97" fmla="*/ 2147483646 h 6759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822" h="6759">
                <a:moveTo>
                  <a:pt x="0" y="6351"/>
                </a:moveTo>
                <a:lnTo>
                  <a:pt x="129" y="6351"/>
                </a:lnTo>
                <a:lnTo>
                  <a:pt x="129" y="3057"/>
                </a:lnTo>
                <a:lnTo>
                  <a:pt x="129" y="2914"/>
                </a:lnTo>
                <a:lnTo>
                  <a:pt x="266" y="2865"/>
                </a:lnTo>
                <a:lnTo>
                  <a:pt x="1775" y="2337"/>
                </a:lnTo>
                <a:lnTo>
                  <a:pt x="1775" y="1515"/>
                </a:lnTo>
                <a:lnTo>
                  <a:pt x="1775" y="1386"/>
                </a:lnTo>
                <a:lnTo>
                  <a:pt x="1892" y="1331"/>
                </a:lnTo>
                <a:lnTo>
                  <a:pt x="4422" y="137"/>
                </a:lnTo>
                <a:lnTo>
                  <a:pt x="4714" y="0"/>
                </a:lnTo>
                <a:lnTo>
                  <a:pt x="4714" y="56"/>
                </a:lnTo>
                <a:lnTo>
                  <a:pt x="5511" y="532"/>
                </a:lnTo>
                <a:lnTo>
                  <a:pt x="5511" y="6326"/>
                </a:lnTo>
                <a:lnTo>
                  <a:pt x="5822" y="6326"/>
                </a:lnTo>
                <a:lnTo>
                  <a:pt x="5822" y="6734"/>
                </a:lnTo>
                <a:lnTo>
                  <a:pt x="4510" y="6734"/>
                </a:lnTo>
                <a:lnTo>
                  <a:pt x="4305" y="6734"/>
                </a:lnTo>
                <a:lnTo>
                  <a:pt x="4305" y="6529"/>
                </a:lnTo>
                <a:lnTo>
                  <a:pt x="4305" y="643"/>
                </a:lnTo>
                <a:lnTo>
                  <a:pt x="2183" y="1644"/>
                </a:lnTo>
                <a:lnTo>
                  <a:pt x="2183" y="2194"/>
                </a:lnTo>
                <a:lnTo>
                  <a:pt x="2798" y="1979"/>
                </a:lnTo>
                <a:lnTo>
                  <a:pt x="3035" y="1895"/>
                </a:lnTo>
                <a:lnTo>
                  <a:pt x="3035" y="1889"/>
                </a:lnTo>
                <a:lnTo>
                  <a:pt x="3042" y="1892"/>
                </a:lnTo>
                <a:lnTo>
                  <a:pt x="3068" y="1884"/>
                </a:lnTo>
                <a:lnTo>
                  <a:pt x="3068" y="1909"/>
                </a:lnTo>
                <a:lnTo>
                  <a:pt x="3862" y="2381"/>
                </a:lnTo>
                <a:lnTo>
                  <a:pt x="3862" y="6313"/>
                </a:lnTo>
                <a:lnTo>
                  <a:pt x="4177" y="6313"/>
                </a:lnTo>
                <a:lnTo>
                  <a:pt x="4177" y="6722"/>
                </a:lnTo>
                <a:lnTo>
                  <a:pt x="2865" y="6722"/>
                </a:lnTo>
                <a:lnTo>
                  <a:pt x="2661" y="6722"/>
                </a:lnTo>
                <a:lnTo>
                  <a:pt x="2661" y="6517"/>
                </a:lnTo>
                <a:lnTo>
                  <a:pt x="2661" y="2458"/>
                </a:lnTo>
                <a:lnTo>
                  <a:pt x="538" y="3202"/>
                </a:lnTo>
                <a:lnTo>
                  <a:pt x="538" y="6556"/>
                </a:lnTo>
                <a:lnTo>
                  <a:pt x="538" y="6759"/>
                </a:lnTo>
                <a:lnTo>
                  <a:pt x="334" y="6759"/>
                </a:lnTo>
                <a:lnTo>
                  <a:pt x="0" y="6759"/>
                </a:lnTo>
                <a:lnTo>
                  <a:pt x="0" y="6351"/>
                </a:lnTo>
                <a:close/>
                <a:moveTo>
                  <a:pt x="776" y="6707"/>
                </a:moveTo>
                <a:lnTo>
                  <a:pt x="776" y="6707"/>
                </a:lnTo>
                <a:lnTo>
                  <a:pt x="1501" y="6707"/>
                </a:lnTo>
                <a:lnTo>
                  <a:pt x="2348" y="6707"/>
                </a:lnTo>
                <a:lnTo>
                  <a:pt x="2348" y="5989"/>
                </a:lnTo>
                <a:lnTo>
                  <a:pt x="1501" y="6044"/>
                </a:lnTo>
                <a:lnTo>
                  <a:pt x="776" y="6092"/>
                </a:lnTo>
                <a:lnTo>
                  <a:pt x="776" y="6707"/>
                </a:lnTo>
                <a:close/>
                <a:moveTo>
                  <a:pt x="776" y="4048"/>
                </a:moveTo>
                <a:lnTo>
                  <a:pt x="776" y="4048"/>
                </a:lnTo>
                <a:lnTo>
                  <a:pt x="1501" y="3842"/>
                </a:lnTo>
                <a:lnTo>
                  <a:pt x="2348" y="3604"/>
                </a:lnTo>
                <a:lnTo>
                  <a:pt x="2348" y="2883"/>
                </a:lnTo>
                <a:lnTo>
                  <a:pt x="1501" y="3178"/>
                </a:lnTo>
                <a:lnTo>
                  <a:pt x="776" y="3431"/>
                </a:lnTo>
                <a:lnTo>
                  <a:pt x="776" y="4048"/>
                </a:lnTo>
                <a:close/>
                <a:moveTo>
                  <a:pt x="776" y="4926"/>
                </a:moveTo>
                <a:lnTo>
                  <a:pt x="776" y="4926"/>
                </a:lnTo>
                <a:lnTo>
                  <a:pt x="1501" y="4788"/>
                </a:lnTo>
                <a:lnTo>
                  <a:pt x="2348" y="4628"/>
                </a:lnTo>
                <a:lnTo>
                  <a:pt x="2348" y="3909"/>
                </a:lnTo>
                <a:lnTo>
                  <a:pt x="1501" y="4124"/>
                </a:lnTo>
                <a:lnTo>
                  <a:pt x="776" y="4310"/>
                </a:lnTo>
                <a:lnTo>
                  <a:pt x="776" y="4926"/>
                </a:lnTo>
                <a:close/>
                <a:moveTo>
                  <a:pt x="776" y="5811"/>
                </a:moveTo>
                <a:lnTo>
                  <a:pt x="776" y="5811"/>
                </a:lnTo>
                <a:lnTo>
                  <a:pt x="1501" y="5741"/>
                </a:lnTo>
                <a:lnTo>
                  <a:pt x="2348" y="5661"/>
                </a:lnTo>
                <a:lnTo>
                  <a:pt x="2348" y="4942"/>
                </a:lnTo>
                <a:lnTo>
                  <a:pt x="1501" y="5078"/>
                </a:lnTo>
                <a:lnTo>
                  <a:pt x="776" y="5194"/>
                </a:lnTo>
                <a:lnTo>
                  <a:pt x="776" y="5811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862864" y="2447738"/>
            <a:ext cx="717248" cy="628068"/>
            <a:chOff x="4862864" y="2447738"/>
            <a:chExt cx="717248" cy="628068"/>
          </a:xfrm>
        </p:grpSpPr>
        <p:sp>
          <p:nvSpPr>
            <p:cNvPr id="71" name="矩形 10"/>
            <p:cNvSpPr>
              <a:spLocks noChangeAspect="1"/>
            </p:cNvSpPr>
            <p:nvPr/>
          </p:nvSpPr>
          <p:spPr>
            <a:xfrm>
              <a:off x="4862864" y="2447738"/>
              <a:ext cx="717248" cy="628068"/>
            </a:xfrm>
            <a:prstGeom prst="hexagon">
              <a:avLst/>
            </a:prstGeom>
            <a:gradFill>
              <a:gsLst>
                <a:gs pos="100000">
                  <a:srgbClr val="00B0F0"/>
                </a:gs>
                <a:gs pos="0">
                  <a:schemeClr val="accent1"/>
                </a:gs>
              </a:gsLst>
              <a:lin ang="8100000" scaled="0"/>
            </a:gradFill>
            <a:ln w="1587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444500" dist="254000" dir="8100000" sx="104000" sy="104000" algn="tr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4922896" y="2513458"/>
              <a:ext cx="6046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+mj-ea"/>
                  <a:ea typeface="+mj-ea"/>
                </a:rPr>
                <a:t>02</a:t>
              </a:r>
              <a:endParaRPr lang="zh-CN" altLang="en-US" sz="28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75" name="组合 74"/>
          <p:cNvGrpSpPr/>
          <p:nvPr/>
        </p:nvGrpSpPr>
        <p:grpSpPr>
          <a:xfrm>
            <a:off x="6130910" y="-651377"/>
            <a:ext cx="1050122" cy="93727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6" name="同心圆 100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77" name="椭圆 101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78" name="组合 77"/>
          <p:cNvGrpSpPr/>
          <p:nvPr/>
        </p:nvGrpSpPr>
        <p:grpSpPr>
          <a:xfrm>
            <a:off x="4283968" y="-123379"/>
            <a:ext cx="561204" cy="50090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9" name="同心圆 103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80" name="椭圆 104"/>
            <p:cNvSpPr/>
            <p:nvPr/>
          </p:nvSpPr>
          <p:spPr>
            <a:xfrm>
              <a:off x="392112" y="760412"/>
              <a:ext cx="3825875" cy="3825876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81" name="组合 80"/>
          <p:cNvGrpSpPr/>
          <p:nvPr/>
        </p:nvGrpSpPr>
        <p:grpSpPr>
          <a:xfrm>
            <a:off x="5043870" y="-175622"/>
            <a:ext cx="792986" cy="70777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2" name="同心圆 106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83" name="椭圆 107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84" name="组合 83"/>
          <p:cNvGrpSpPr/>
          <p:nvPr/>
        </p:nvGrpSpPr>
        <p:grpSpPr>
          <a:xfrm>
            <a:off x="7305147" y="137316"/>
            <a:ext cx="610688" cy="54506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5" name="同心圆 109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86" name="椭圆 110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87" name="组合 86"/>
          <p:cNvGrpSpPr/>
          <p:nvPr/>
        </p:nvGrpSpPr>
        <p:grpSpPr>
          <a:xfrm>
            <a:off x="780482" y="5033318"/>
            <a:ext cx="524364" cy="46801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8" name="同心圆 112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89" name="椭圆 113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90" name="组合 89"/>
          <p:cNvGrpSpPr/>
          <p:nvPr/>
        </p:nvGrpSpPr>
        <p:grpSpPr>
          <a:xfrm>
            <a:off x="3898083" y="4603519"/>
            <a:ext cx="224838" cy="20067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1" name="同心圆 115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92" name="椭圆 116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93" name="组合 92"/>
          <p:cNvGrpSpPr/>
          <p:nvPr/>
        </p:nvGrpSpPr>
        <p:grpSpPr>
          <a:xfrm>
            <a:off x="3131840" y="4443959"/>
            <a:ext cx="471130" cy="42050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4" name="同心圆 118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95" name="椭圆 119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96" name="组合 95"/>
          <p:cNvGrpSpPr/>
          <p:nvPr/>
        </p:nvGrpSpPr>
        <p:grpSpPr>
          <a:xfrm>
            <a:off x="8210617" y="-668610"/>
            <a:ext cx="1050122" cy="93727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7" name="同心圆 121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98" name="椭圆 122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99" name="组合 98"/>
          <p:cNvGrpSpPr/>
          <p:nvPr/>
        </p:nvGrpSpPr>
        <p:grpSpPr>
          <a:xfrm>
            <a:off x="1989718" y="4791278"/>
            <a:ext cx="1050122" cy="93727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0" name="同心圆 127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01" name="椭圆 128"/>
            <p:cNvSpPr/>
            <p:nvPr/>
          </p:nvSpPr>
          <p:spPr>
            <a:xfrm>
              <a:off x="392112" y="760412"/>
              <a:ext cx="3825873" cy="3825873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02" name="组合 101"/>
          <p:cNvGrpSpPr/>
          <p:nvPr/>
        </p:nvGrpSpPr>
        <p:grpSpPr>
          <a:xfrm>
            <a:off x="1285566" y="4588738"/>
            <a:ext cx="463218" cy="41344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3" name="同心圆 130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04" name="椭圆 131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05" name="组合 104"/>
          <p:cNvGrpSpPr/>
          <p:nvPr/>
        </p:nvGrpSpPr>
        <p:grpSpPr>
          <a:xfrm>
            <a:off x="401396" y="4856514"/>
            <a:ext cx="282172" cy="25185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6" name="同心圆 133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07" name="椭圆 134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08" name="组合 107"/>
          <p:cNvGrpSpPr/>
          <p:nvPr/>
        </p:nvGrpSpPr>
        <p:grpSpPr>
          <a:xfrm>
            <a:off x="218756" y="4648437"/>
            <a:ext cx="141084" cy="12592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9" name="同心圆 136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10" name="椭圆 137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11" name="组合 110"/>
          <p:cNvGrpSpPr/>
          <p:nvPr/>
        </p:nvGrpSpPr>
        <p:grpSpPr>
          <a:xfrm>
            <a:off x="8125987" y="464072"/>
            <a:ext cx="198648" cy="17730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12" name="同心圆 124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13" name="椭圆 125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827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3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>
                                          <p:cBhvr>
                                            <p:cTn id="26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0" grpId="0" animBg="1"/>
          <p:bldP spid="67" grpId="0" bldLvl="0" autoUpdateAnimBg="0"/>
          <p:bldP spid="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3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>
                                          <p:cBhvr>
                                            <p:cTn id="26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0" grpId="0" animBg="1"/>
          <p:bldP spid="67" grpId="0" bldLvl="0" autoUpdateAnimBg="0"/>
          <p:bldP spid="9" grpId="0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3779912" y="1089450"/>
            <a:ext cx="4785991" cy="3426516"/>
          </a:xfrm>
          <a:prstGeom prst="rect">
            <a:avLst/>
          </a:prstGeom>
          <a:noFill/>
        </p:spPr>
        <p:txBody>
          <a:bodyPr wrap="square" lIns="101541" tIns="50769" rIns="101541" bIns="50769" rtlCol="0">
            <a:spAutoFit/>
          </a:bodyPr>
          <a:lstStyle/>
          <a:p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月薪</a:t>
            </a:r>
            <a:r>
              <a:rPr lang="en-US" altLang="zh-TW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:$24000</a:t>
            </a:r>
            <a:r>
              <a:rPr lang="zh-TW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lang="en-US" altLang="zh-TW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/</a:t>
            </a:r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含勞健保</a:t>
            </a:r>
            <a:endParaRPr lang="en-US" altLang="zh-TW" sz="24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>
              <a:buNone/>
            </a:pPr>
            <a:endParaRPr lang="en-US" altLang="zh-TW" sz="24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上班時間</a:t>
            </a:r>
            <a:r>
              <a:rPr lang="en-US" altLang="zh-TW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:8.5hr(</a:t>
            </a:r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含用餐時間</a:t>
            </a:r>
            <a:r>
              <a:rPr lang="en-US" altLang="zh-TW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)</a:t>
            </a:r>
          </a:p>
          <a:p>
            <a:endParaRPr lang="en-US" altLang="zh-TW" sz="24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班表</a:t>
            </a:r>
            <a:r>
              <a:rPr lang="en-US" altLang="zh-TW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:</a:t>
            </a:r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分為</a:t>
            </a:r>
            <a:r>
              <a:rPr lang="en-US" altLang="zh-TW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A</a:t>
            </a:r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班</a:t>
            </a:r>
            <a:r>
              <a:rPr lang="en-US" altLang="zh-TW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(</a:t>
            </a:r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早班</a:t>
            </a:r>
            <a:r>
              <a:rPr lang="en-US" altLang="zh-TW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)</a:t>
            </a:r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、</a:t>
            </a:r>
            <a:r>
              <a:rPr lang="en-US" altLang="zh-TW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B</a:t>
            </a:r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班</a:t>
            </a:r>
            <a:r>
              <a:rPr lang="en-US" altLang="zh-TW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(</a:t>
            </a:r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晚班</a:t>
            </a:r>
            <a:r>
              <a:rPr lang="en-US" altLang="zh-TW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)</a:t>
            </a:r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、</a:t>
            </a:r>
            <a:r>
              <a:rPr lang="en-US" altLang="zh-TW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C</a:t>
            </a:r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班</a:t>
            </a:r>
            <a:r>
              <a:rPr lang="en-US" altLang="zh-TW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(</a:t>
            </a:r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大夜班</a:t>
            </a:r>
            <a:r>
              <a:rPr lang="en-US" altLang="zh-TW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)</a:t>
            </a:r>
          </a:p>
          <a:p>
            <a:endParaRPr lang="en-US" altLang="zh-TW" sz="24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月休</a:t>
            </a:r>
            <a:r>
              <a:rPr lang="en-US" altLang="zh-TW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:</a:t>
            </a:r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按照勞基法休假天數，可自排</a:t>
            </a:r>
            <a:r>
              <a:rPr lang="en-US" altLang="zh-TW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4</a:t>
            </a:r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天假</a:t>
            </a:r>
            <a:endParaRPr lang="en-US" altLang="zh-TW" sz="24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grpSp>
        <p:nvGrpSpPr>
          <p:cNvPr id="20" name="群組 19"/>
          <p:cNvGrpSpPr/>
          <p:nvPr/>
        </p:nvGrpSpPr>
        <p:grpSpPr>
          <a:xfrm>
            <a:off x="429507" y="1403648"/>
            <a:ext cx="2962607" cy="2824286"/>
            <a:chOff x="927858" y="1347616"/>
            <a:chExt cx="2962607" cy="2824286"/>
          </a:xfrm>
        </p:grpSpPr>
        <p:sp>
          <p:nvSpPr>
            <p:cNvPr id="2" name="任意多边形 1"/>
            <p:cNvSpPr/>
            <p:nvPr>
              <p:custDataLst>
                <p:tags r:id="rId1"/>
              </p:custDataLst>
            </p:nvPr>
          </p:nvSpPr>
          <p:spPr>
            <a:xfrm>
              <a:off x="2086477" y="2052664"/>
              <a:ext cx="902672" cy="902672"/>
            </a:xfrm>
            <a:custGeom>
              <a:avLst/>
              <a:gdLst>
                <a:gd name="connsiteX0" fmla="*/ 984194 w 1968387"/>
                <a:gd name="connsiteY0" fmla="*/ 0 h 1968387"/>
                <a:gd name="connsiteX1" fmla="*/ 1968387 w 1968387"/>
                <a:gd name="connsiteY1" fmla="*/ 984194 h 1968387"/>
                <a:gd name="connsiteX2" fmla="*/ 984194 w 1968387"/>
                <a:gd name="connsiteY2" fmla="*/ 1968387 h 1968387"/>
                <a:gd name="connsiteX3" fmla="*/ 0 w 1968387"/>
                <a:gd name="connsiteY3" fmla="*/ 984194 h 1968387"/>
                <a:gd name="connsiteX4" fmla="*/ 984194 w 1968387"/>
                <a:gd name="connsiteY4" fmla="*/ 0 h 1968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8387" h="1968387">
                  <a:moveTo>
                    <a:pt x="984194" y="0"/>
                  </a:moveTo>
                  <a:cubicBezTo>
                    <a:pt x="1527748" y="0"/>
                    <a:pt x="1968387" y="440640"/>
                    <a:pt x="1968387" y="984194"/>
                  </a:cubicBezTo>
                  <a:cubicBezTo>
                    <a:pt x="1968387" y="1527748"/>
                    <a:pt x="1527748" y="1968387"/>
                    <a:pt x="984194" y="1968387"/>
                  </a:cubicBezTo>
                  <a:cubicBezTo>
                    <a:pt x="440640" y="1968387"/>
                    <a:pt x="0" y="1527748"/>
                    <a:pt x="0" y="984194"/>
                  </a:cubicBezTo>
                  <a:cubicBezTo>
                    <a:pt x="0" y="440640"/>
                    <a:pt x="440640" y="0"/>
                    <a:pt x="984194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25400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444500" dist="2794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1541" tIns="50769" rIns="101541" bIns="50769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sym typeface="+mn-lt"/>
              </a:endParaRPr>
            </a:p>
          </p:txBody>
        </p:sp>
        <p:sp>
          <p:nvSpPr>
            <p:cNvPr id="3" name="任意多边形 2"/>
            <p:cNvSpPr/>
            <p:nvPr>
              <p:custDataLst>
                <p:tags r:id="rId2"/>
              </p:custDataLst>
            </p:nvPr>
          </p:nvSpPr>
          <p:spPr>
            <a:xfrm>
              <a:off x="2754040" y="3453433"/>
              <a:ext cx="504000" cy="504000"/>
            </a:xfrm>
            <a:custGeom>
              <a:avLst/>
              <a:gdLst>
                <a:gd name="connsiteX0" fmla="*/ 984194 w 1968387"/>
                <a:gd name="connsiteY0" fmla="*/ 0 h 1968387"/>
                <a:gd name="connsiteX1" fmla="*/ 1968387 w 1968387"/>
                <a:gd name="connsiteY1" fmla="*/ 984194 h 1968387"/>
                <a:gd name="connsiteX2" fmla="*/ 984194 w 1968387"/>
                <a:gd name="connsiteY2" fmla="*/ 1968387 h 1968387"/>
                <a:gd name="connsiteX3" fmla="*/ 0 w 1968387"/>
                <a:gd name="connsiteY3" fmla="*/ 984194 h 1968387"/>
                <a:gd name="connsiteX4" fmla="*/ 984194 w 1968387"/>
                <a:gd name="connsiteY4" fmla="*/ 0 h 1968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8387" h="1968387">
                  <a:moveTo>
                    <a:pt x="984194" y="0"/>
                  </a:moveTo>
                  <a:cubicBezTo>
                    <a:pt x="1527748" y="0"/>
                    <a:pt x="1968387" y="440640"/>
                    <a:pt x="1968387" y="984194"/>
                  </a:cubicBezTo>
                  <a:cubicBezTo>
                    <a:pt x="1968387" y="1527748"/>
                    <a:pt x="1527748" y="1968387"/>
                    <a:pt x="984194" y="1968387"/>
                  </a:cubicBezTo>
                  <a:cubicBezTo>
                    <a:pt x="440640" y="1968387"/>
                    <a:pt x="0" y="1527748"/>
                    <a:pt x="0" y="984194"/>
                  </a:cubicBezTo>
                  <a:cubicBezTo>
                    <a:pt x="0" y="440640"/>
                    <a:pt x="440640" y="0"/>
                    <a:pt x="984194" y="0"/>
                  </a:cubicBezTo>
                  <a:close/>
                </a:path>
              </a:pathLst>
            </a:custGeom>
            <a:solidFill>
              <a:srgbClr val="00B0F0"/>
            </a:solidFill>
            <a:ln w="15875">
              <a:noFill/>
            </a:ln>
            <a:effectLst>
              <a:outerShdw blurRad="279400" dist="1016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1541" tIns="50769" rIns="101541" bIns="50769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sym typeface="+mn-lt"/>
              </a:endParaRPr>
            </a:p>
          </p:txBody>
        </p:sp>
        <p:sp>
          <p:nvSpPr>
            <p:cNvPr id="4" name="任意多边形 3"/>
            <p:cNvSpPr/>
            <p:nvPr>
              <p:custDataLst>
                <p:tags r:id="rId3"/>
              </p:custDataLst>
            </p:nvPr>
          </p:nvSpPr>
          <p:spPr>
            <a:xfrm>
              <a:off x="1239302" y="3752761"/>
              <a:ext cx="300704" cy="300704"/>
            </a:xfrm>
            <a:custGeom>
              <a:avLst/>
              <a:gdLst>
                <a:gd name="connsiteX0" fmla="*/ 984194 w 1968387"/>
                <a:gd name="connsiteY0" fmla="*/ 0 h 1968387"/>
                <a:gd name="connsiteX1" fmla="*/ 1968387 w 1968387"/>
                <a:gd name="connsiteY1" fmla="*/ 984194 h 1968387"/>
                <a:gd name="connsiteX2" fmla="*/ 984194 w 1968387"/>
                <a:gd name="connsiteY2" fmla="*/ 1968387 h 1968387"/>
                <a:gd name="connsiteX3" fmla="*/ 0 w 1968387"/>
                <a:gd name="connsiteY3" fmla="*/ 984194 h 1968387"/>
                <a:gd name="connsiteX4" fmla="*/ 984194 w 1968387"/>
                <a:gd name="connsiteY4" fmla="*/ 0 h 1968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8387" h="1968387">
                  <a:moveTo>
                    <a:pt x="984194" y="0"/>
                  </a:moveTo>
                  <a:cubicBezTo>
                    <a:pt x="1527748" y="0"/>
                    <a:pt x="1968387" y="440640"/>
                    <a:pt x="1968387" y="984194"/>
                  </a:cubicBezTo>
                  <a:cubicBezTo>
                    <a:pt x="1968387" y="1527748"/>
                    <a:pt x="1527748" y="1968387"/>
                    <a:pt x="984194" y="1968387"/>
                  </a:cubicBezTo>
                  <a:cubicBezTo>
                    <a:pt x="440640" y="1968387"/>
                    <a:pt x="0" y="1527748"/>
                    <a:pt x="0" y="984194"/>
                  </a:cubicBezTo>
                  <a:cubicBezTo>
                    <a:pt x="0" y="440640"/>
                    <a:pt x="440640" y="0"/>
                    <a:pt x="984194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1541" tIns="50769" rIns="101541" bIns="50769" anchor="ctr"/>
            <a:lstStyle/>
            <a:p>
              <a:pPr algn="ctr"/>
              <a:endParaRPr lang="zh-CN" altLang="en-US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" name="任意多边形 4"/>
            <p:cNvSpPr/>
            <p:nvPr>
              <p:custDataLst>
                <p:tags r:id="rId4"/>
              </p:custDataLst>
            </p:nvPr>
          </p:nvSpPr>
          <p:spPr>
            <a:xfrm>
              <a:off x="927858" y="2177131"/>
              <a:ext cx="300704" cy="300704"/>
            </a:xfrm>
            <a:custGeom>
              <a:avLst/>
              <a:gdLst>
                <a:gd name="connsiteX0" fmla="*/ 984194 w 1968387"/>
                <a:gd name="connsiteY0" fmla="*/ 0 h 1968387"/>
                <a:gd name="connsiteX1" fmla="*/ 1968387 w 1968387"/>
                <a:gd name="connsiteY1" fmla="*/ 984194 h 1968387"/>
                <a:gd name="connsiteX2" fmla="*/ 984194 w 1968387"/>
                <a:gd name="connsiteY2" fmla="*/ 1968387 h 1968387"/>
                <a:gd name="connsiteX3" fmla="*/ 0 w 1968387"/>
                <a:gd name="connsiteY3" fmla="*/ 984194 h 1968387"/>
                <a:gd name="connsiteX4" fmla="*/ 984194 w 1968387"/>
                <a:gd name="connsiteY4" fmla="*/ 0 h 1968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8387" h="1968387">
                  <a:moveTo>
                    <a:pt x="984194" y="0"/>
                  </a:moveTo>
                  <a:cubicBezTo>
                    <a:pt x="1527748" y="0"/>
                    <a:pt x="1968387" y="440640"/>
                    <a:pt x="1968387" y="984194"/>
                  </a:cubicBezTo>
                  <a:cubicBezTo>
                    <a:pt x="1968387" y="1527748"/>
                    <a:pt x="1527748" y="1968387"/>
                    <a:pt x="984194" y="1968387"/>
                  </a:cubicBezTo>
                  <a:cubicBezTo>
                    <a:pt x="440640" y="1968387"/>
                    <a:pt x="0" y="1527748"/>
                    <a:pt x="0" y="984194"/>
                  </a:cubicBezTo>
                  <a:cubicBezTo>
                    <a:pt x="0" y="440640"/>
                    <a:pt x="440640" y="0"/>
                    <a:pt x="984194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1541" tIns="50769" rIns="101541" bIns="50769" anchor="ctr"/>
            <a:lstStyle/>
            <a:p>
              <a:pPr algn="ctr"/>
              <a:endParaRPr lang="zh-CN" altLang="en-US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" name="椭圆 5"/>
            <p:cNvSpPr/>
            <p:nvPr/>
          </p:nvSpPr>
          <p:spPr bwMode="auto">
            <a:xfrm>
              <a:off x="1378915" y="3072322"/>
              <a:ext cx="531896" cy="532011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25400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444500" dist="2794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1541" tIns="50769" rIns="101541" bIns="50769" anchor="ctr"/>
            <a:lstStyle/>
            <a:p>
              <a:pPr algn="ctr"/>
              <a:endParaRPr lang="zh-CN" altLang="en-US">
                <a:solidFill>
                  <a:prstClr val="white"/>
                </a:solidFill>
                <a:sym typeface="+mn-lt"/>
              </a:endParaRPr>
            </a:p>
          </p:txBody>
        </p:sp>
        <p:sp>
          <p:nvSpPr>
            <p:cNvPr id="7" name="椭圆 6"/>
            <p:cNvSpPr/>
            <p:nvPr/>
          </p:nvSpPr>
          <p:spPr bwMode="auto">
            <a:xfrm>
              <a:off x="3490392" y="2808394"/>
              <a:ext cx="266716" cy="266774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25400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444500" dist="2794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1541" tIns="50769" rIns="101541" bIns="50769" anchor="ctr"/>
            <a:lstStyle/>
            <a:p>
              <a:pPr algn="ctr"/>
              <a:endParaRPr lang="zh-CN" altLang="en-US">
                <a:solidFill>
                  <a:prstClr val="white"/>
                </a:solidFill>
                <a:sym typeface="+mn-lt"/>
              </a:endParaRPr>
            </a:p>
          </p:txBody>
        </p:sp>
        <p:sp>
          <p:nvSpPr>
            <p:cNvPr id="8" name="任意多边形 7"/>
            <p:cNvSpPr/>
            <p:nvPr>
              <p:custDataLst>
                <p:tags r:id="rId5"/>
              </p:custDataLst>
            </p:nvPr>
          </p:nvSpPr>
          <p:spPr>
            <a:xfrm>
              <a:off x="3283786" y="2027415"/>
              <a:ext cx="540000" cy="540000"/>
            </a:xfrm>
            <a:custGeom>
              <a:avLst/>
              <a:gdLst>
                <a:gd name="connsiteX0" fmla="*/ 984194 w 1968387"/>
                <a:gd name="connsiteY0" fmla="*/ 0 h 1968387"/>
                <a:gd name="connsiteX1" fmla="*/ 1968387 w 1968387"/>
                <a:gd name="connsiteY1" fmla="*/ 984194 h 1968387"/>
                <a:gd name="connsiteX2" fmla="*/ 984194 w 1968387"/>
                <a:gd name="connsiteY2" fmla="*/ 1968387 h 1968387"/>
                <a:gd name="connsiteX3" fmla="*/ 0 w 1968387"/>
                <a:gd name="connsiteY3" fmla="*/ 984194 h 1968387"/>
                <a:gd name="connsiteX4" fmla="*/ 984194 w 1968387"/>
                <a:gd name="connsiteY4" fmla="*/ 0 h 1968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8387" h="1968387">
                  <a:moveTo>
                    <a:pt x="984194" y="0"/>
                  </a:moveTo>
                  <a:cubicBezTo>
                    <a:pt x="1527748" y="0"/>
                    <a:pt x="1968387" y="440640"/>
                    <a:pt x="1968387" y="984194"/>
                  </a:cubicBezTo>
                  <a:cubicBezTo>
                    <a:pt x="1968387" y="1527748"/>
                    <a:pt x="1527748" y="1968387"/>
                    <a:pt x="984194" y="1968387"/>
                  </a:cubicBezTo>
                  <a:cubicBezTo>
                    <a:pt x="440640" y="1968387"/>
                    <a:pt x="0" y="1527748"/>
                    <a:pt x="0" y="984194"/>
                  </a:cubicBezTo>
                  <a:cubicBezTo>
                    <a:pt x="0" y="440640"/>
                    <a:pt x="440640" y="0"/>
                    <a:pt x="984194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1541" tIns="50769" rIns="101541" bIns="50769" anchor="ctr"/>
            <a:lstStyle/>
            <a:p>
              <a:pPr algn="ctr"/>
              <a:endParaRPr lang="zh-CN" altLang="en-US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" name="椭圆 8"/>
            <p:cNvSpPr/>
            <p:nvPr/>
          </p:nvSpPr>
          <p:spPr bwMode="auto">
            <a:xfrm>
              <a:off x="2062443" y="1347616"/>
              <a:ext cx="266716" cy="266774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25400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444500" dist="2794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1541" tIns="50769" rIns="101541" bIns="50769" anchor="ctr"/>
            <a:lstStyle/>
            <a:p>
              <a:pPr algn="ctr"/>
              <a:endParaRPr lang="zh-CN" altLang="en-US">
                <a:solidFill>
                  <a:prstClr val="white"/>
                </a:solidFill>
                <a:sym typeface="+mn-lt"/>
              </a:endParaRPr>
            </a:p>
          </p:txBody>
        </p:sp>
        <p:sp>
          <p:nvSpPr>
            <p:cNvPr id="10" name="椭圆 9"/>
            <p:cNvSpPr/>
            <p:nvPr/>
          </p:nvSpPr>
          <p:spPr bwMode="auto">
            <a:xfrm>
              <a:off x="2937279" y="3106687"/>
              <a:ext cx="133358" cy="133388"/>
            </a:xfrm>
            <a:prstGeom prst="ellipse">
              <a:avLst/>
            </a:prstGeom>
            <a:solidFill>
              <a:srgbClr val="00B0F0"/>
            </a:solidFill>
            <a:ln w="15875">
              <a:noFill/>
            </a:ln>
            <a:effectLst>
              <a:outerShdw blurRad="279400" dist="1016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1541" tIns="50769" rIns="101541" bIns="50769" anchor="ctr"/>
            <a:lstStyle/>
            <a:p>
              <a:pPr algn="ctr"/>
              <a:endParaRPr lang="zh-CN" altLang="en-US">
                <a:solidFill>
                  <a:prstClr val="white"/>
                </a:solidFill>
                <a:sym typeface="+mn-lt"/>
              </a:endParaRPr>
            </a:p>
          </p:txBody>
        </p:sp>
        <p:sp>
          <p:nvSpPr>
            <p:cNvPr id="11" name="椭圆 10"/>
            <p:cNvSpPr/>
            <p:nvPr/>
          </p:nvSpPr>
          <p:spPr bwMode="auto">
            <a:xfrm>
              <a:off x="3082020" y="1481053"/>
              <a:ext cx="133358" cy="133388"/>
            </a:xfrm>
            <a:prstGeom prst="ellipse">
              <a:avLst/>
            </a:prstGeom>
            <a:solidFill>
              <a:srgbClr val="00B0F0"/>
            </a:solidFill>
            <a:ln w="15875">
              <a:noFill/>
            </a:ln>
            <a:effectLst>
              <a:outerShdw blurRad="279400" dist="1016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1541" tIns="50769" rIns="101541" bIns="50769" anchor="ctr"/>
            <a:lstStyle/>
            <a:p>
              <a:pPr algn="ctr"/>
              <a:endParaRPr lang="zh-CN" altLang="en-US">
                <a:solidFill>
                  <a:prstClr val="white"/>
                </a:solidFill>
                <a:sym typeface="+mn-lt"/>
              </a:endParaRPr>
            </a:p>
          </p:txBody>
        </p:sp>
        <p:sp>
          <p:nvSpPr>
            <p:cNvPr id="12" name="椭圆 11"/>
            <p:cNvSpPr/>
            <p:nvPr/>
          </p:nvSpPr>
          <p:spPr bwMode="auto">
            <a:xfrm>
              <a:off x="3757107" y="4038514"/>
              <a:ext cx="133358" cy="133388"/>
            </a:xfrm>
            <a:prstGeom prst="ellipse">
              <a:avLst/>
            </a:prstGeom>
            <a:solidFill>
              <a:srgbClr val="00B0F0"/>
            </a:solidFill>
            <a:ln w="15875">
              <a:noFill/>
            </a:ln>
            <a:effectLst>
              <a:outerShdw blurRad="279400" dist="1016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1541" tIns="50769" rIns="101541" bIns="50769" anchor="ctr"/>
            <a:lstStyle/>
            <a:p>
              <a:pPr algn="ctr"/>
              <a:endParaRPr lang="zh-CN" altLang="en-US">
                <a:solidFill>
                  <a:prstClr val="white"/>
                </a:solidFill>
                <a:sym typeface="+mn-lt"/>
              </a:endParaRPr>
            </a:p>
          </p:txBody>
        </p:sp>
        <p:sp>
          <p:nvSpPr>
            <p:cNvPr id="22" name="椭圆 21"/>
            <p:cNvSpPr/>
            <p:nvPr/>
          </p:nvSpPr>
          <p:spPr bwMode="auto">
            <a:xfrm>
              <a:off x="1807045" y="2613367"/>
              <a:ext cx="133358" cy="133388"/>
            </a:xfrm>
            <a:prstGeom prst="ellipse">
              <a:avLst/>
            </a:prstGeom>
            <a:solidFill>
              <a:srgbClr val="00B0F0"/>
            </a:solidFill>
            <a:ln w="15875">
              <a:noFill/>
            </a:ln>
            <a:effectLst>
              <a:outerShdw blurRad="279400" dist="1016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1541" tIns="50769" rIns="101541" bIns="50769" anchor="ctr"/>
            <a:lstStyle/>
            <a:p>
              <a:pPr algn="ctr"/>
              <a:endParaRPr lang="zh-CN" altLang="en-US">
                <a:solidFill>
                  <a:prstClr val="white"/>
                </a:solidFill>
                <a:sym typeface="+mn-lt"/>
              </a:endParaRPr>
            </a:p>
          </p:txBody>
        </p:sp>
        <p:sp>
          <p:nvSpPr>
            <p:cNvPr id="23" name="任意多边形 22"/>
            <p:cNvSpPr/>
            <p:nvPr>
              <p:custDataLst>
                <p:tags r:id="rId6"/>
              </p:custDataLst>
            </p:nvPr>
          </p:nvSpPr>
          <p:spPr>
            <a:xfrm>
              <a:off x="2130120" y="3125899"/>
              <a:ext cx="180000" cy="180000"/>
            </a:xfrm>
            <a:custGeom>
              <a:avLst/>
              <a:gdLst>
                <a:gd name="connsiteX0" fmla="*/ 984194 w 1968387"/>
                <a:gd name="connsiteY0" fmla="*/ 0 h 1968387"/>
                <a:gd name="connsiteX1" fmla="*/ 1968387 w 1968387"/>
                <a:gd name="connsiteY1" fmla="*/ 984194 h 1968387"/>
                <a:gd name="connsiteX2" fmla="*/ 984194 w 1968387"/>
                <a:gd name="connsiteY2" fmla="*/ 1968387 h 1968387"/>
                <a:gd name="connsiteX3" fmla="*/ 0 w 1968387"/>
                <a:gd name="connsiteY3" fmla="*/ 984194 h 1968387"/>
                <a:gd name="connsiteX4" fmla="*/ 984194 w 1968387"/>
                <a:gd name="connsiteY4" fmla="*/ 0 h 1968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8387" h="1968387">
                  <a:moveTo>
                    <a:pt x="984194" y="0"/>
                  </a:moveTo>
                  <a:cubicBezTo>
                    <a:pt x="1527748" y="0"/>
                    <a:pt x="1968387" y="440640"/>
                    <a:pt x="1968387" y="984194"/>
                  </a:cubicBezTo>
                  <a:cubicBezTo>
                    <a:pt x="1968387" y="1527748"/>
                    <a:pt x="1527748" y="1968387"/>
                    <a:pt x="984194" y="1968387"/>
                  </a:cubicBezTo>
                  <a:cubicBezTo>
                    <a:pt x="440640" y="1968387"/>
                    <a:pt x="0" y="1527748"/>
                    <a:pt x="0" y="984194"/>
                  </a:cubicBezTo>
                  <a:cubicBezTo>
                    <a:pt x="0" y="440640"/>
                    <a:pt x="440640" y="0"/>
                    <a:pt x="984194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1541" tIns="50769" rIns="101541" bIns="50769" anchor="ctr"/>
            <a:lstStyle/>
            <a:p>
              <a:pPr algn="ctr"/>
              <a:endParaRPr lang="zh-CN" altLang="en-US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5" name="标题 24"/>
          <p:cNvSpPr>
            <a:spLocks noGrp="1"/>
          </p:cNvSpPr>
          <p:nvPr>
            <p:ph type="title"/>
          </p:nvPr>
        </p:nvSpPr>
        <p:spPr>
          <a:xfrm>
            <a:off x="1267016" y="195486"/>
            <a:ext cx="5897272" cy="720080"/>
          </a:xfrm>
        </p:spPr>
        <p:txBody>
          <a:bodyPr/>
          <a:lstStyle/>
          <a:p>
            <a:r>
              <a:rPr lang="zh-TW" altLang="en-US" sz="3200" b="1" dirty="0">
                <a:solidFill>
                  <a:srgbClr val="0070C0"/>
                </a:solidFill>
              </a:rPr>
              <a:t>關於櫃台</a:t>
            </a:r>
            <a:r>
              <a:rPr lang="en-US" altLang="zh-TW" sz="3200" b="1" dirty="0">
                <a:solidFill>
                  <a:srgbClr val="0070C0"/>
                </a:solidFill>
              </a:rPr>
              <a:t>(</a:t>
            </a:r>
            <a:r>
              <a:rPr lang="zh-TW" altLang="en-US" sz="3200" b="1" dirty="0">
                <a:solidFill>
                  <a:srgbClr val="0070C0"/>
                </a:solidFill>
              </a:rPr>
              <a:t>實習生</a:t>
            </a:r>
            <a:r>
              <a:rPr lang="en-US" altLang="zh-TW" sz="3200" b="1" dirty="0">
                <a:solidFill>
                  <a:srgbClr val="0070C0"/>
                </a:solidFill>
              </a:rPr>
              <a:t>)</a:t>
            </a:r>
            <a:endParaRPr lang="zh-CN" altLang="en-US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990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矩形 10"/>
          <p:cNvSpPr>
            <a:spLocks noChangeAspect="1"/>
          </p:cNvSpPr>
          <p:nvPr/>
        </p:nvSpPr>
        <p:spPr>
          <a:xfrm>
            <a:off x="3563888" y="1203598"/>
            <a:ext cx="1872208" cy="1639424"/>
          </a:xfrm>
          <a:prstGeom prst="hexagon">
            <a:avLst/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  <a:gs pos="0">
                <a:schemeClr val="bg1"/>
              </a:gs>
            </a:gsLst>
            <a:lin ang="189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444500" dist="317500" dir="8100000" sx="104000" sy="104000" algn="tr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7" name="文本框 8"/>
          <p:cNvSpPr>
            <a:spLocks noChangeArrowheads="1"/>
          </p:cNvSpPr>
          <p:nvPr/>
        </p:nvSpPr>
        <p:spPr bwMode="auto">
          <a:xfrm>
            <a:off x="3141873" y="3235136"/>
            <a:ext cx="2860254" cy="700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68566" tIns="34284" rIns="68566" bIns="34284">
            <a:spAutoFit/>
          </a:bodyPr>
          <a:lstStyle/>
          <a:p>
            <a:pPr algn="ctr"/>
            <a:r>
              <a:rPr lang="zh-TW" altLang="en-US" sz="41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公司介紹</a:t>
            </a:r>
          </a:p>
        </p:txBody>
      </p:sp>
      <p:sp>
        <p:nvSpPr>
          <p:cNvPr id="9" name="KSO_Shape"/>
          <p:cNvSpPr>
            <a:spLocks noChangeAspect="1"/>
          </p:cNvSpPr>
          <p:nvPr/>
        </p:nvSpPr>
        <p:spPr bwMode="auto">
          <a:xfrm>
            <a:off x="4117190" y="1471546"/>
            <a:ext cx="773310" cy="1034336"/>
          </a:xfrm>
          <a:custGeom>
            <a:avLst/>
            <a:gdLst>
              <a:gd name="T0" fmla="*/ 2147483646 w 5822"/>
              <a:gd name="T1" fmla="*/ 2147483646 h 6759"/>
              <a:gd name="T2" fmla="*/ 2147483646 w 5822"/>
              <a:gd name="T3" fmla="*/ 2147483646 h 6759"/>
              <a:gd name="T4" fmla="*/ 2147483646 w 5822"/>
              <a:gd name="T5" fmla="*/ 2147483646 h 6759"/>
              <a:gd name="T6" fmla="*/ 2147483646 w 5822"/>
              <a:gd name="T7" fmla="*/ 2147483646 h 6759"/>
              <a:gd name="T8" fmla="*/ 2147483646 w 5822"/>
              <a:gd name="T9" fmla="*/ 2147483646 h 6759"/>
              <a:gd name="T10" fmla="*/ 2147483646 w 5822"/>
              <a:gd name="T11" fmla="*/ 1253760573 h 6759"/>
              <a:gd name="T12" fmla="*/ 2147483646 w 5822"/>
              <a:gd name="T13" fmla="*/ 2147483646 h 6759"/>
              <a:gd name="T14" fmla="*/ 2147483646 w 5822"/>
              <a:gd name="T15" fmla="*/ 2147483646 h 6759"/>
              <a:gd name="T16" fmla="*/ 2147483646 w 5822"/>
              <a:gd name="T17" fmla="*/ 2147483646 h 6759"/>
              <a:gd name="T18" fmla="*/ 2147483646 w 5822"/>
              <a:gd name="T19" fmla="*/ 2147483646 h 6759"/>
              <a:gd name="T20" fmla="*/ 2147483646 w 5822"/>
              <a:gd name="T21" fmla="*/ 2147483646 h 6759"/>
              <a:gd name="T22" fmla="*/ 2147483646 w 5822"/>
              <a:gd name="T23" fmla="*/ 2147483646 h 6759"/>
              <a:gd name="T24" fmla="*/ 2147483646 w 5822"/>
              <a:gd name="T25" fmla="*/ 2147483646 h 6759"/>
              <a:gd name="T26" fmla="*/ 2147483646 w 5822"/>
              <a:gd name="T27" fmla="*/ 2147483646 h 6759"/>
              <a:gd name="T28" fmla="*/ 2147483646 w 5822"/>
              <a:gd name="T29" fmla="*/ 2147483646 h 6759"/>
              <a:gd name="T30" fmla="*/ 2147483646 w 5822"/>
              <a:gd name="T31" fmla="*/ 2147483646 h 6759"/>
              <a:gd name="T32" fmla="*/ 2147483646 w 5822"/>
              <a:gd name="T33" fmla="*/ 2147483646 h 6759"/>
              <a:gd name="T34" fmla="*/ 2147483646 w 5822"/>
              <a:gd name="T35" fmla="*/ 2147483646 h 6759"/>
              <a:gd name="T36" fmla="*/ 2147483646 w 5822"/>
              <a:gd name="T37" fmla="*/ 2147483646 h 6759"/>
              <a:gd name="T38" fmla="*/ 2147483646 w 5822"/>
              <a:gd name="T39" fmla="*/ 2147483646 h 6759"/>
              <a:gd name="T40" fmla="*/ 0 w 5822"/>
              <a:gd name="T41" fmla="*/ 2147483646 h 6759"/>
              <a:gd name="T42" fmla="*/ 2147483646 w 5822"/>
              <a:gd name="T43" fmla="*/ 2147483646 h 6759"/>
              <a:gd name="T44" fmla="*/ 2147483646 w 5822"/>
              <a:gd name="T45" fmla="*/ 2147483646 h 6759"/>
              <a:gd name="T46" fmla="*/ 2147483646 w 5822"/>
              <a:gd name="T47" fmla="*/ 2147483646 h 6759"/>
              <a:gd name="T48" fmla="*/ 2147483646 w 5822"/>
              <a:gd name="T49" fmla="*/ 2147483646 h 6759"/>
              <a:gd name="T50" fmla="*/ 2147483646 w 5822"/>
              <a:gd name="T51" fmla="*/ 2147483646 h 6759"/>
              <a:gd name="T52" fmla="*/ 2147483646 w 5822"/>
              <a:gd name="T53" fmla="*/ 2147483646 h 6759"/>
              <a:gd name="T54" fmla="*/ 2147483646 w 5822"/>
              <a:gd name="T55" fmla="*/ 2147483646 h 6759"/>
              <a:gd name="T56" fmla="*/ 2147483646 w 5822"/>
              <a:gd name="T57" fmla="*/ 2147483646 h 6759"/>
              <a:gd name="T58" fmla="*/ 2147483646 w 5822"/>
              <a:gd name="T59" fmla="*/ 2147483646 h 6759"/>
              <a:gd name="T60" fmla="*/ 2147483646 w 5822"/>
              <a:gd name="T61" fmla="*/ 2147483646 h 6759"/>
              <a:gd name="T62" fmla="*/ 2147483646 w 5822"/>
              <a:gd name="T63" fmla="*/ 2147483646 h 6759"/>
              <a:gd name="T64" fmla="*/ 2147483646 w 5822"/>
              <a:gd name="T65" fmla="*/ 2147483646 h 6759"/>
              <a:gd name="T66" fmla="*/ 2147483646 w 5822"/>
              <a:gd name="T67" fmla="*/ 2147483646 h 6759"/>
              <a:gd name="T68" fmla="*/ 2147483646 w 5822"/>
              <a:gd name="T69" fmla="*/ 2147483646 h 6759"/>
              <a:gd name="T70" fmla="*/ 2147483646 w 5822"/>
              <a:gd name="T71" fmla="*/ 2147483646 h 6759"/>
              <a:gd name="T72" fmla="*/ 2147483646 w 5822"/>
              <a:gd name="T73" fmla="*/ 2147483646 h 6759"/>
              <a:gd name="T74" fmla="*/ 2147483646 w 5822"/>
              <a:gd name="T75" fmla="*/ 2147483646 h 6759"/>
              <a:gd name="T76" fmla="*/ 2147483646 w 5822"/>
              <a:gd name="T77" fmla="*/ 2147483646 h 6759"/>
              <a:gd name="T78" fmla="*/ 2147483646 w 5822"/>
              <a:gd name="T79" fmla="*/ 2147483646 h 6759"/>
              <a:gd name="T80" fmla="*/ 2147483646 w 5822"/>
              <a:gd name="T81" fmla="*/ 2147483646 h 6759"/>
              <a:gd name="T82" fmla="*/ 2147483646 w 5822"/>
              <a:gd name="T83" fmla="*/ 2147483646 h 6759"/>
              <a:gd name="T84" fmla="*/ 2147483646 w 5822"/>
              <a:gd name="T85" fmla="*/ 2147483646 h 6759"/>
              <a:gd name="T86" fmla="*/ 2147483646 w 5822"/>
              <a:gd name="T87" fmla="*/ 2147483646 h 6759"/>
              <a:gd name="T88" fmla="*/ 2147483646 w 5822"/>
              <a:gd name="T89" fmla="*/ 2147483646 h 6759"/>
              <a:gd name="T90" fmla="*/ 2147483646 w 5822"/>
              <a:gd name="T91" fmla="*/ 2147483646 h 6759"/>
              <a:gd name="T92" fmla="*/ 2147483646 w 5822"/>
              <a:gd name="T93" fmla="*/ 2147483646 h 6759"/>
              <a:gd name="T94" fmla="*/ 2147483646 w 5822"/>
              <a:gd name="T95" fmla="*/ 2147483646 h 6759"/>
              <a:gd name="T96" fmla="*/ 2147483646 w 5822"/>
              <a:gd name="T97" fmla="*/ 2147483646 h 6759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822" h="6759">
                <a:moveTo>
                  <a:pt x="0" y="6351"/>
                </a:moveTo>
                <a:lnTo>
                  <a:pt x="129" y="6351"/>
                </a:lnTo>
                <a:lnTo>
                  <a:pt x="129" y="3057"/>
                </a:lnTo>
                <a:lnTo>
                  <a:pt x="129" y="2914"/>
                </a:lnTo>
                <a:lnTo>
                  <a:pt x="266" y="2865"/>
                </a:lnTo>
                <a:lnTo>
                  <a:pt x="1775" y="2337"/>
                </a:lnTo>
                <a:lnTo>
                  <a:pt x="1775" y="1515"/>
                </a:lnTo>
                <a:lnTo>
                  <a:pt x="1775" y="1386"/>
                </a:lnTo>
                <a:lnTo>
                  <a:pt x="1892" y="1331"/>
                </a:lnTo>
                <a:lnTo>
                  <a:pt x="4422" y="137"/>
                </a:lnTo>
                <a:lnTo>
                  <a:pt x="4714" y="0"/>
                </a:lnTo>
                <a:lnTo>
                  <a:pt x="4714" y="56"/>
                </a:lnTo>
                <a:lnTo>
                  <a:pt x="5511" y="532"/>
                </a:lnTo>
                <a:lnTo>
                  <a:pt x="5511" y="6326"/>
                </a:lnTo>
                <a:lnTo>
                  <a:pt x="5822" y="6326"/>
                </a:lnTo>
                <a:lnTo>
                  <a:pt x="5822" y="6734"/>
                </a:lnTo>
                <a:lnTo>
                  <a:pt x="4510" y="6734"/>
                </a:lnTo>
                <a:lnTo>
                  <a:pt x="4305" y="6734"/>
                </a:lnTo>
                <a:lnTo>
                  <a:pt x="4305" y="6529"/>
                </a:lnTo>
                <a:lnTo>
                  <a:pt x="4305" y="643"/>
                </a:lnTo>
                <a:lnTo>
                  <a:pt x="2183" y="1644"/>
                </a:lnTo>
                <a:lnTo>
                  <a:pt x="2183" y="2194"/>
                </a:lnTo>
                <a:lnTo>
                  <a:pt x="2798" y="1979"/>
                </a:lnTo>
                <a:lnTo>
                  <a:pt x="3035" y="1895"/>
                </a:lnTo>
                <a:lnTo>
                  <a:pt x="3035" y="1889"/>
                </a:lnTo>
                <a:lnTo>
                  <a:pt x="3042" y="1892"/>
                </a:lnTo>
                <a:lnTo>
                  <a:pt x="3068" y="1884"/>
                </a:lnTo>
                <a:lnTo>
                  <a:pt x="3068" y="1909"/>
                </a:lnTo>
                <a:lnTo>
                  <a:pt x="3862" y="2381"/>
                </a:lnTo>
                <a:lnTo>
                  <a:pt x="3862" y="6313"/>
                </a:lnTo>
                <a:lnTo>
                  <a:pt x="4177" y="6313"/>
                </a:lnTo>
                <a:lnTo>
                  <a:pt x="4177" y="6722"/>
                </a:lnTo>
                <a:lnTo>
                  <a:pt x="2865" y="6722"/>
                </a:lnTo>
                <a:lnTo>
                  <a:pt x="2661" y="6722"/>
                </a:lnTo>
                <a:lnTo>
                  <a:pt x="2661" y="6517"/>
                </a:lnTo>
                <a:lnTo>
                  <a:pt x="2661" y="2458"/>
                </a:lnTo>
                <a:lnTo>
                  <a:pt x="538" y="3202"/>
                </a:lnTo>
                <a:lnTo>
                  <a:pt x="538" y="6556"/>
                </a:lnTo>
                <a:lnTo>
                  <a:pt x="538" y="6759"/>
                </a:lnTo>
                <a:lnTo>
                  <a:pt x="334" y="6759"/>
                </a:lnTo>
                <a:lnTo>
                  <a:pt x="0" y="6759"/>
                </a:lnTo>
                <a:lnTo>
                  <a:pt x="0" y="6351"/>
                </a:lnTo>
                <a:close/>
                <a:moveTo>
                  <a:pt x="776" y="6707"/>
                </a:moveTo>
                <a:lnTo>
                  <a:pt x="776" y="6707"/>
                </a:lnTo>
                <a:lnTo>
                  <a:pt x="1501" y="6707"/>
                </a:lnTo>
                <a:lnTo>
                  <a:pt x="2348" y="6707"/>
                </a:lnTo>
                <a:lnTo>
                  <a:pt x="2348" y="5989"/>
                </a:lnTo>
                <a:lnTo>
                  <a:pt x="1501" y="6044"/>
                </a:lnTo>
                <a:lnTo>
                  <a:pt x="776" y="6092"/>
                </a:lnTo>
                <a:lnTo>
                  <a:pt x="776" y="6707"/>
                </a:lnTo>
                <a:close/>
                <a:moveTo>
                  <a:pt x="776" y="4048"/>
                </a:moveTo>
                <a:lnTo>
                  <a:pt x="776" y="4048"/>
                </a:lnTo>
                <a:lnTo>
                  <a:pt x="1501" y="3842"/>
                </a:lnTo>
                <a:lnTo>
                  <a:pt x="2348" y="3604"/>
                </a:lnTo>
                <a:lnTo>
                  <a:pt x="2348" y="2883"/>
                </a:lnTo>
                <a:lnTo>
                  <a:pt x="1501" y="3178"/>
                </a:lnTo>
                <a:lnTo>
                  <a:pt x="776" y="3431"/>
                </a:lnTo>
                <a:lnTo>
                  <a:pt x="776" y="4048"/>
                </a:lnTo>
                <a:close/>
                <a:moveTo>
                  <a:pt x="776" y="4926"/>
                </a:moveTo>
                <a:lnTo>
                  <a:pt x="776" y="4926"/>
                </a:lnTo>
                <a:lnTo>
                  <a:pt x="1501" y="4788"/>
                </a:lnTo>
                <a:lnTo>
                  <a:pt x="2348" y="4628"/>
                </a:lnTo>
                <a:lnTo>
                  <a:pt x="2348" y="3909"/>
                </a:lnTo>
                <a:lnTo>
                  <a:pt x="1501" y="4124"/>
                </a:lnTo>
                <a:lnTo>
                  <a:pt x="776" y="4310"/>
                </a:lnTo>
                <a:lnTo>
                  <a:pt x="776" y="4926"/>
                </a:lnTo>
                <a:close/>
                <a:moveTo>
                  <a:pt x="776" y="5811"/>
                </a:moveTo>
                <a:lnTo>
                  <a:pt x="776" y="5811"/>
                </a:lnTo>
                <a:lnTo>
                  <a:pt x="1501" y="5741"/>
                </a:lnTo>
                <a:lnTo>
                  <a:pt x="2348" y="5661"/>
                </a:lnTo>
                <a:lnTo>
                  <a:pt x="2348" y="4942"/>
                </a:lnTo>
                <a:lnTo>
                  <a:pt x="1501" y="5078"/>
                </a:lnTo>
                <a:lnTo>
                  <a:pt x="776" y="5194"/>
                </a:lnTo>
                <a:lnTo>
                  <a:pt x="776" y="5811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862864" y="2447738"/>
            <a:ext cx="717248" cy="628068"/>
            <a:chOff x="4862864" y="2447738"/>
            <a:chExt cx="717248" cy="628068"/>
          </a:xfrm>
        </p:grpSpPr>
        <p:sp>
          <p:nvSpPr>
            <p:cNvPr id="71" name="矩形 10"/>
            <p:cNvSpPr>
              <a:spLocks noChangeAspect="1"/>
            </p:cNvSpPr>
            <p:nvPr/>
          </p:nvSpPr>
          <p:spPr>
            <a:xfrm>
              <a:off x="4862864" y="2447738"/>
              <a:ext cx="717248" cy="628068"/>
            </a:xfrm>
            <a:prstGeom prst="hexagon">
              <a:avLst/>
            </a:prstGeom>
            <a:gradFill>
              <a:gsLst>
                <a:gs pos="100000">
                  <a:srgbClr val="00B0F0"/>
                </a:gs>
                <a:gs pos="0">
                  <a:schemeClr val="accent1"/>
                </a:gs>
              </a:gsLst>
              <a:lin ang="8100000" scaled="0"/>
            </a:gradFill>
            <a:ln w="1587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444500" dist="254000" dir="8100000" sx="104000" sy="104000" algn="tr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4922896" y="2513458"/>
              <a:ext cx="6046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+mj-ea"/>
                  <a:ea typeface="+mj-ea"/>
                </a:rPr>
                <a:t>03</a:t>
              </a:r>
              <a:endParaRPr lang="zh-CN" altLang="en-US" sz="28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75" name="组合 74"/>
          <p:cNvGrpSpPr/>
          <p:nvPr/>
        </p:nvGrpSpPr>
        <p:grpSpPr>
          <a:xfrm>
            <a:off x="6130910" y="-651377"/>
            <a:ext cx="1050122" cy="93727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6" name="同心圆 100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77" name="椭圆 101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78" name="组合 77"/>
          <p:cNvGrpSpPr/>
          <p:nvPr/>
        </p:nvGrpSpPr>
        <p:grpSpPr>
          <a:xfrm>
            <a:off x="4283968" y="-123379"/>
            <a:ext cx="561204" cy="50090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9" name="同心圆 103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80" name="椭圆 104"/>
            <p:cNvSpPr/>
            <p:nvPr/>
          </p:nvSpPr>
          <p:spPr>
            <a:xfrm>
              <a:off x="392112" y="760412"/>
              <a:ext cx="3825875" cy="3825876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81" name="组合 80"/>
          <p:cNvGrpSpPr/>
          <p:nvPr/>
        </p:nvGrpSpPr>
        <p:grpSpPr>
          <a:xfrm>
            <a:off x="5043870" y="-175622"/>
            <a:ext cx="792986" cy="70777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2" name="同心圆 106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83" name="椭圆 107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84" name="组合 83"/>
          <p:cNvGrpSpPr/>
          <p:nvPr/>
        </p:nvGrpSpPr>
        <p:grpSpPr>
          <a:xfrm>
            <a:off x="7305147" y="137316"/>
            <a:ext cx="610688" cy="54506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5" name="同心圆 109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86" name="椭圆 110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87" name="组合 86"/>
          <p:cNvGrpSpPr/>
          <p:nvPr/>
        </p:nvGrpSpPr>
        <p:grpSpPr>
          <a:xfrm>
            <a:off x="780482" y="5033318"/>
            <a:ext cx="524364" cy="46801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8" name="同心圆 112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89" name="椭圆 113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90" name="组合 89"/>
          <p:cNvGrpSpPr/>
          <p:nvPr/>
        </p:nvGrpSpPr>
        <p:grpSpPr>
          <a:xfrm>
            <a:off x="3898083" y="4603519"/>
            <a:ext cx="224838" cy="20067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1" name="同心圆 115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92" name="椭圆 116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93" name="组合 92"/>
          <p:cNvGrpSpPr/>
          <p:nvPr/>
        </p:nvGrpSpPr>
        <p:grpSpPr>
          <a:xfrm>
            <a:off x="3131840" y="4443959"/>
            <a:ext cx="471130" cy="42050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4" name="同心圆 118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95" name="椭圆 119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96" name="组合 95"/>
          <p:cNvGrpSpPr/>
          <p:nvPr/>
        </p:nvGrpSpPr>
        <p:grpSpPr>
          <a:xfrm>
            <a:off x="8210617" y="-668610"/>
            <a:ext cx="1050122" cy="93727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7" name="同心圆 121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98" name="椭圆 122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99" name="组合 98"/>
          <p:cNvGrpSpPr/>
          <p:nvPr/>
        </p:nvGrpSpPr>
        <p:grpSpPr>
          <a:xfrm>
            <a:off x="1989718" y="4791278"/>
            <a:ext cx="1050122" cy="93727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0" name="同心圆 127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01" name="椭圆 128"/>
            <p:cNvSpPr/>
            <p:nvPr/>
          </p:nvSpPr>
          <p:spPr>
            <a:xfrm>
              <a:off x="392112" y="760412"/>
              <a:ext cx="3825873" cy="3825873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02" name="组合 101"/>
          <p:cNvGrpSpPr/>
          <p:nvPr/>
        </p:nvGrpSpPr>
        <p:grpSpPr>
          <a:xfrm>
            <a:off x="1285566" y="4588738"/>
            <a:ext cx="463218" cy="41344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3" name="同心圆 130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04" name="椭圆 131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05" name="组合 104"/>
          <p:cNvGrpSpPr/>
          <p:nvPr/>
        </p:nvGrpSpPr>
        <p:grpSpPr>
          <a:xfrm>
            <a:off x="401396" y="4856514"/>
            <a:ext cx="282172" cy="25185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6" name="同心圆 133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07" name="椭圆 134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08" name="组合 107"/>
          <p:cNvGrpSpPr/>
          <p:nvPr/>
        </p:nvGrpSpPr>
        <p:grpSpPr>
          <a:xfrm>
            <a:off x="218756" y="4648437"/>
            <a:ext cx="141084" cy="12592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9" name="同心圆 136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10" name="椭圆 137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11" name="组合 110"/>
          <p:cNvGrpSpPr/>
          <p:nvPr/>
        </p:nvGrpSpPr>
        <p:grpSpPr>
          <a:xfrm>
            <a:off x="8125987" y="464072"/>
            <a:ext cx="198648" cy="17730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12" name="同心圆 124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13" name="椭圆 125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72749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3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>
                                          <p:cBhvr>
                                            <p:cTn id="26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0" grpId="0" animBg="1"/>
          <p:bldP spid="67" grpId="0" bldLvl="0" autoUpdateAnimBg="0"/>
          <p:bldP spid="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3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>
                                          <p:cBhvr>
                                            <p:cTn id="26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0" grpId="0" animBg="1"/>
          <p:bldP spid="67" grpId="0" bldLvl="0" autoUpdateAnimBg="0"/>
          <p:bldP spid="9" grpId="0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4490258" y="1275606"/>
            <a:ext cx="4271914" cy="1733755"/>
          </a:xfrm>
          <a:prstGeom prst="rect">
            <a:avLst/>
          </a:prstGeom>
          <a:noFill/>
        </p:spPr>
        <p:txBody>
          <a:bodyPr wrap="square" lIns="71067" tIns="35534" rIns="71067" bIns="35534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TW" sz="1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</a:rPr>
              <a:t>	</a:t>
            </a:r>
            <a:r>
              <a:rPr lang="zh-TW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鄰近桃園展演中心、金融商辦大樓、科技工業區；距交通重要樞紐桃園國際機場、高鐵、火車站十分便捷，週邊桃園景點、觀光夜市、美食特產一應俱全。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4932040" y="339502"/>
            <a:ext cx="3168352" cy="954079"/>
          </a:xfrm>
          <a:prstGeom prst="rect">
            <a:avLst/>
          </a:prstGeom>
        </p:spPr>
        <p:txBody>
          <a:bodyPr wrap="square" lIns="91413" tIns="45706" rIns="91413" bIns="45706">
            <a:spAutoFit/>
          </a:bodyPr>
          <a:lstStyle/>
          <a:p>
            <a:pPr algn="l"/>
            <a:r>
              <a:rPr lang="en-US" altLang="zh-CN" sz="2800" dirty="0">
                <a:solidFill>
                  <a:srgbClr val="0070C0"/>
                </a:solidFill>
                <a:latin typeface="Impact" panose="020B0806030902050204" pitchFamily="34" charset="0"/>
                <a:cs typeface="+mn-ea"/>
              </a:rPr>
              <a:t>COMPANY </a:t>
            </a:r>
          </a:p>
          <a:p>
            <a:pPr algn="l"/>
            <a:r>
              <a:rPr lang="en-US" altLang="zh-CN" sz="2800" dirty="0">
                <a:solidFill>
                  <a:srgbClr val="0070C0"/>
                </a:solidFill>
                <a:latin typeface="Impact" panose="020B0806030902050204" pitchFamily="34" charset="0"/>
                <a:cs typeface="+mn-ea"/>
              </a:rPr>
              <a:t>                     </a:t>
            </a:r>
            <a:r>
              <a:rPr lang="zh-TW" altLang="en-US" sz="2800" dirty="0">
                <a:solidFill>
                  <a:srgbClr val="0070C0"/>
                </a:solidFill>
                <a:latin typeface="Impact" panose="020B0806030902050204" pitchFamily="34" charset="0"/>
                <a:cs typeface="+mn-ea"/>
              </a:rPr>
              <a:t> </a:t>
            </a:r>
            <a:r>
              <a:rPr lang="en-US" altLang="zh-CN" sz="2800" dirty="0">
                <a:solidFill>
                  <a:srgbClr val="0070C0"/>
                </a:solidFill>
                <a:latin typeface="Impact" panose="020B0806030902050204" pitchFamily="34" charset="0"/>
                <a:cs typeface="+mn-ea"/>
              </a:rPr>
              <a:t>PROFILE</a:t>
            </a:r>
            <a:endParaRPr lang="zh-CN" altLang="en-US" sz="2800" dirty="0">
              <a:solidFill>
                <a:srgbClr val="0070C0"/>
              </a:solidFill>
              <a:latin typeface="Impact" panose="020B0806030902050204" pitchFamily="34" charset="0"/>
              <a:cs typeface="+mn-ea"/>
            </a:endParaRPr>
          </a:p>
        </p:txBody>
      </p:sp>
      <p:sp>
        <p:nvSpPr>
          <p:cNvPr id="12" name="标题 24"/>
          <p:cNvSpPr txBox="1">
            <a:spLocks/>
          </p:cNvSpPr>
          <p:nvPr/>
        </p:nvSpPr>
        <p:spPr>
          <a:xfrm>
            <a:off x="1267016" y="195486"/>
            <a:ext cx="5897272" cy="72008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1022985" rtl="0" eaLnBrk="1" latinLnBrk="0" hangingPunct="1">
              <a:spcBef>
                <a:spcPct val="0"/>
              </a:spcBef>
              <a:buNone/>
              <a:defRPr lang="zh-CN" altLang="en-US" sz="2200" b="0" i="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TW" altLang="en-US" sz="3200" b="1" dirty="0">
                <a:solidFill>
                  <a:srgbClr val="0070C0"/>
                </a:solidFill>
              </a:rPr>
              <a:t>公司介紹</a:t>
            </a:r>
          </a:p>
        </p:txBody>
      </p:sp>
      <p:pic>
        <p:nvPicPr>
          <p:cNvPr id="17" name="圖片 1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07" y="4492612"/>
            <a:ext cx="1731188" cy="546691"/>
          </a:xfrm>
          <a:prstGeom prst="rect">
            <a:avLst/>
          </a:prstGeom>
          <a:noFill/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</p:pic>
      <p:grpSp>
        <p:nvGrpSpPr>
          <p:cNvPr id="7" name="群組 6"/>
          <p:cNvGrpSpPr/>
          <p:nvPr/>
        </p:nvGrpSpPr>
        <p:grpSpPr>
          <a:xfrm>
            <a:off x="256832" y="1010585"/>
            <a:ext cx="3989242" cy="2736304"/>
            <a:chOff x="366734" y="987574"/>
            <a:chExt cx="3989242" cy="2736304"/>
          </a:xfrm>
        </p:grpSpPr>
        <p:sp>
          <p:nvSpPr>
            <p:cNvPr id="47" name="矩形 46"/>
            <p:cNvSpPr/>
            <p:nvPr/>
          </p:nvSpPr>
          <p:spPr>
            <a:xfrm>
              <a:off x="366734" y="987574"/>
              <a:ext cx="3989242" cy="2736304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</a:endParaRPr>
            </a:p>
          </p:txBody>
        </p:sp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44" y="1118597"/>
              <a:ext cx="3778530" cy="2520280"/>
            </a:xfrm>
            <a:prstGeom prst="rect">
              <a:avLst/>
            </a:prstGeom>
          </p:spPr>
        </p:pic>
      </p:grpSp>
      <p:grpSp>
        <p:nvGrpSpPr>
          <p:cNvPr id="5" name="群組 4"/>
          <p:cNvGrpSpPr/>
          <p:nvPr/>
        </p:nvGrpSpPr>
        <p:grpSpPr>
          <a:xfrm>
            <a:off x="2483768" y="3075806"/>
            <a:ext cx="2932264" cy="1879007"/>
            <a:chOff x="287007" y="1034592"/>
            <a:chExt cx="3564913" cy="2416839"/>
          </a:xfrm>
        </p:grpSpPr>
        <p:sp>
          <p:nvSpPr>
            <p:cNvPr id="43" name="矩形 42"/>
            <p:cNvSpPr/>
            <p:nvPr/>
          </p:nvSpPr>
          <p:spPr>
            <a:xfrm>
              <a:off x="287007" y="1034592"/>
              <a:ext cx="3564913" cy="2416839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</a:endParaRPr>
            </a:p>
          </p:txBody>
        </p:sp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536" y="1131843"/>
              <a:ext cx="3331877" cy="2222336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40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矩形 10"/>
          <p:cNvSpPr>
            <a:spLocks noChangeAspect="1"/>
          </p:cNvSpPr>
          <p:nvPr/>
        </p:nvSpPr>
        <p:spPr>
          <a:xfrm>
            <a:off x="3563888" y="1203598"/>
            <a:ext cx="1872208" cy="1639424"/>
          </a:xfrm>
          <a:prstGeom prst="hexagon">
            <a:avLst/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  <a:gs pos="0">
                <a:schemeClr val="bg1"/>
              </a:gs>
            </a:gsLst>
            <a:lin ang="189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444500" dist="317500" dir="8100000" sx="104000" sy="104000" algn="tr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7" name="文本框 8"/>
          <p:cNvSpPr>
            <a:spLocks noChangeArrowheads="1"/>
          </p:cNvSpPr>
          <p:nvPr/>
        </p:nvSpPr>
        <p:spPr bwMode="auto">
          <a:xfrm>
            <a:off x="3141873" y="3235136"/>
            <a:ext cx="2860254" cy="700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68566" tIns="34284" rIns="68566" bIns="34284">
            <a:spAutoFit/>
          </a:bodyPr>
          <a:lstStyle/>
          <a:p>
            <a:pPr algn="ctr"/>
            <a:r>
              <a:rPr lang="zh-TW" altLang="en-US" sz="41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工作單位</a:t>
            </a:r>
          </a:p>
        </p:txBody>
      </p:sp>
      <p:sp>
        <p:nvSpPr>
          <p:cNvPr id="9" name="KSO_Shape"/>
          <p:cNvSpPr>
            <a:spLocks noChangeAspect="1"/>
          </p:cNvSpPr>
          <p:nvPr/>
        </p:nvSpPr>
        <p:spPr bwMode="auto">
          <a:xfrm>
            <a:off x="4117190" y="1471546"/>
            <a:ext cx="773310" cy="1034336"/>
          </a:xfrm>
          <a:custGeom>
            <a:avLst/>
            <a:gdLst>
              <a:gd name="T0" fmla="*/ 2147483646 w 5822"/>
              <a:gd name="T1" fmla="*/ 2147483646 h 6759"/>
              <a:gd name="T2" fmla="*/ 2147483646 w 5822"/>
              <a:gd name="T3" fmla="*/ 2147483646 h 6759"/>
              <a:gd name="T4" fmla="*/ 2147483646 w 5822"/>
              <a:gd name="T5" fmla="*/ 2147483646 h 6759"/>
              <a:gd name="T6" fmla="*/ 2147483646 w 5822"/>
              <a:gd name="T7" fmla="*/ 2147483646 h 6759"/>
              <a:gd name="T8" fmla="*/ 2147483646 w 5822"/>
              <a:gd name="T9" fmla="*/ 2147483646 h 6759"/>
              <a:gd name="T10" fmla="*/ 2147483646 w 5822"/>
              <a:gd name="T11" fmla="*/ 1253760573 h 6759"/>
              <a:gd name="T12" fmla="*/ 2147483646 w 5822"/>
              <a:gd name="T13" fmla="*/ 2147483646 h 6759"/>
              <a:gd name="T14" fmla="*/ 2147483646 w 5822"/>
              <a:gd name="T15" fmla="*/ 2147483646 h 6759"/>
              <a:gd name="T16" fmla="*/ 2147483646 w 5822"/>
              <a:gd name="T17" fmla="*/ 2147483646 h 6759"/>
              <a:gd name="T18" fmla="*/ 2147483646 w 5822"/>
              <a:gd name="T19" fmla="*/ 2147483646 h 6759"/>
              <a:gd name="T20" fmla="*/ 2147483646 w 5822"/>
              <a:gd name="T21" fmla="*/ 2147483646 h 6759"/>
              <a:gd name="T22" fmla="*/ 2147483646 w 5822"/>
              <a:gd name="T23" fmla="*/ 2147483646 h 6759"/>
              <a:gd name="T24" fmla="*/ 2147483646 w 5822"/>
              <a:gd name="T25" fmla="*/ 2147483646 h 6759"/>
              <a:gd name="T26" fmla="*/ 2147483646 w 5822"/>
              <a:gd name="T27" fmla="*/ 2147483646 h 6759"/>
              <a:gd name="T28" fmla="*/ 2147483646 w 5822"/>
              <a:gd name="T29" fmla="*/ 2147483646 h 6759"/>
              <a:gd name="T30" fmla="*/ 2147483646 w 5822"/>
              <a:gd name="T31" fmla="*/ 2147483646 h 6759"/>
              <a:gd name="T32" fmla="*/ 2147483646 w 5822"/>
              <a:gd name="T33" fmla="*/ 2147483646 h 6759"/>
              <a:gd name="T34" fmla="*/ 2147483646 w 5822"/>
              <a:gd name="T35" fmla="*/ 2147483646 h 6759"/>
              <a:gd name="T36" fmla="*/ 2147483646 w 5822"/>
              <a:gd name="T37" fmla="*/ 2147483646 h 6759"/>
              <a:gd name="T38" fmla="*/ 2147483646 w 5822"/>
              <a:gd name="T39" fmla="*/ 2147483646 h 6759"/>
              <a:gd name="T40" fmla="*/ 0 w 5822"/>
              <a:gd name="T41" fmla="*/ 2147483646 h 6759"/>
              <a:gd name="T42" fmla="*/ 2147483646 w 5822"/>
              <a:gd name="T43" fmla="*/ 2147483646 h 6759"/>
              <a:gd name="T44" fmla="*/ 2147483646 w 5822"/>
              <a:gd name="T45" fmla="*/ 2147483646 h 6759"/>
              <a:gd name="T46" fmla="*/ 2147483646 w 5822"/>
              <a:gd name="T47" fmla="*/ 2147483646 h 6759"/>
              <a:gd name="T48" fmla="*/ 2147483646 w 5822"/>
              <a:gd name="T49" fmla="*/ 2147483646 h 6759"/>
              <a:gd name="T50" fmla="*/ 2147483646 w 5822"/>
              <a:gd name="T51" fmla="*/ 2147483646 h 6759"/>
              <a:gd name="T52" fmla="*/ 2147483646 w 5822"/>
              <a:gd name="T53" fmla="*/ 2147483646 h 6759"/>
              <a:gd name="T54" fmla="*/ 2147483646 w 5822"/>
              <a:gd name="T55" fmla="*/ 2147483646 h 6759"/>
              <a:gd name="T56" fmla="*/ 2147483646 w 5822"/>
              <a:gd name="T57" fmla="*/ 2147483646 h 6759"/>
              <a:gd name="T58" fmla="*/ 2147483646 w 5822"/>
              <a:gd name="T59" fmla="*/ 2147483646 h 6759"/>
              <a:gd name="T60" fmla="*/ 2147483646 w 5822"/>
              <a:gd name="T61" fmla="*/ 2147483646 h 6759"/>
              <a:gd name="T62" fmla="*/ 2147483646 w 5822"/>
              <a:gd name="T63" fmla="*/ 2147483646 h 6759"/>
              <a:gd name="T64" fmla="*/ 2147483646 w 5822"/>
              <a:gd name="T65" fmla="*/ 2147483646 h 6759"/>
              <a:gd name="T66" fmla="*/ 2147483646 w 5822"/>
              <a:gd name="T67" fmla="*/ 2147483646 h 6759"/>
              <a:gd name="T68" fmla="*/ 2147483646 w 5822"/>
              <a:gd name="T69" fmla="*/ 2147483646 h 6759"/>
              <a:gd name="T70" fmla="*/ 2147483646 w 5822"/>
              <a:gd name="T71" fmla="*/ 2147483646 h 6759"/>
              <a:gd name="T72" fmla="*/ 2147483646 w 5822"/>
              <a:gd name="T73" fmla="*/ 2147483646 h 6759"/>
              <a:gd name="T74" fmla="*/ 2147483646 w 5822"/>
              <a:gd name="T75" fmla="*/ 2147483646 h 6759"/>
              <a:gd name="T76" fmla="*/ 2147483646 w 5822"/>
              <a:gd name="T77" fmla="*/ 2147483646 h 6759"/>
              <a:gd name="T78" fmla="*/ 2147483646 w 5822"/>
              <a:gd name="T79" fmla="*/ 2147483646 h 6759"/>
              <a:gd name="T80" fmla="*/ 2147483646 w 5822"/>
              <a:gd name="T81" fmla="*/ 2147483646 h 6759"/>
              <a:gd name="T82" fmla="*/ 2147483646 w 5822"/>
              <a:gd name="T83" fmla="*/ 2147483646 h 6759"/>
              <a:gd name="T84" fmla="*/ 2147483646 w 5822"/>
              <a:gd name="T85" fmla="*/ 2147483646 h 6759"/>
              <a:gd name="T86" fmla="*/ 2147483646 w 5822"/>
              <a:gd name="T87" fmla="*/ 2147483646 h 6759"/>
              <a:gd name="T88" fmla="*/ 2147483646 w 5822"/>
              <a:gd name="T89" fmla="*/ 2147483646 h 6759"/>
              <a:gd name="T90" fmla="*/ 2147483646 w 5822"/>
              <a:gd name="T91" fmla="*/ 2147483646 h 6759"/>
              <a:gd name="T92" fmla="*/ 2147483646 w 5822"/>
              <a:gd name="T93" fmla="*/ 2147483646 h 6759"/>
              <a:gd name="T94" fmla="*/ 2147483646 w 5822"/>
              <a:gd name="T95" fmla="*/ 2147483646 h 6759"/>
              <a:gd name="T96" fmla="*/ 2147483646 w 5822"/>
              <a:gd name="T97" fmla="*/ 2147483646 h 6759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822" h="6759">
                <a:moveTo>
                  <a:pt x="0" y="6351"/>
                </a:moveTo>
                <a:lnTo>
                  <a:pt x="129" y="6351"/>
                </a:lnTo>
                <a:lnTo>
                  <a:pt x="129" y="3057"/>
                </a:lnTo>
                <a:lnTo>
                  <a:pt x="129" y="2914"/>
                </a:lnTo>
                <a:lnTo>
                  <a:pt x="266" y="2865"/>
                </a:lnTo>
                <a:lnTo>
                  <a:pt x="1775" y="2337"/>
                </a:lnTo>
                <a:lnTo>
                  <a:pt x="1775" y="1515"/>
                </a:lnTo>
                <a:lnTo>
                  <a:pt x="1775" y="1386"/>
                </a:lnTo>
                <a:lnTo>
                  <a:pt x="1892" y="1331"/>
                </a:lnTo>
                <a:lnTo>
                  <a:pt x="4422" y="137"/>
                </a:lnTo>
                <a:lnTo>
                  <a:pt x="4714" y="0"/>
                </a:lnTo>
                <a:lnTo>
                  <a:pt x="4714" y="56"/>
                </a:lnTo>
                <a:lnTo>
                  <a:pt x="5511" y="532"/>
                </a:lnTo>
                <a:lnTo>
                  <a:pt x="5511" y="6326"/>
                </a:lnTo>
                <a:lnTo>
                  <a:pt x="5822" y="6326"/>
                </a:lnTo>
                <a:lnTo>
                  <a:pt x="5822" y="6734"/>
                </a:lnTo>
                <a:lnTo>
                  <a:pt x="4510" y="6734"/>
                </a:lnTo>
                <a:lnTo>
                  <a:pt x="4305" y="6734"/>
                </a:lnTo>
                <a:lnTo>
                  <a:pt x="4305" y="6529"/>
                </a:lnTo>
                <a:lnTo>
                  <a:pt x="4305" y="643"/>
                </a:lnTo>
                <a:lnTo>
                  <a:pt x="2183" y="1644"/>
                </a:lnTo>
                <a:lnTo>
                  <a:pt x="2183" y="2194"/>
                </a:lnTo>
                <a:lnTo>
                  <a:pt x="2798" y="1979"/>
                </a:lnTo>
                <a:lnTo>
                  <a:pt x="3035" y="1895"/>
                </a:lnTo>
                <a:lnTo>
                  <a:pt x="3035" y="1889"/>
                </a:lnTo>
                <a:lnTo>
                  <a:pt x="3042" y="1892"/>
                </a:lnTo>
                <a:lnTo>
                  <a:pt x="3068" y="1884"/>
                </a:lnTo>
                <a:lnTo>
                  <a:pt x="3068" y="1909"/>
                </a:lnTo>
                <a:lnTo>
                  <a:pt x="3862" y="2381"/>
                </a:lnTo>
                <a:lnTo>
                  <a:pt x="3862" y="6313"/>
                </a:lnTo>
                <a:lnTo>
                  <a:pt x="4177" y="6313"/>
                </a:lnTo>
                <a:lnTo>
                  <a:pt x="4177" y="6722"/>
                </a:lnTo>
                <a:lnTo>
                  <a:pt x="2865" y="6722"/>
                </a:lnTo>
                <a:lnTo>
                  <a:pt x="2661" y="6722"/>
                </a:lnTo>
                <a:lnTo>
                  <a:pt x="2661" y="6517"/>
                </a:lnTo>
                <a:lnTo>
                  <a:pt x="2661" y="2458"/>
                </a:lnTo>
                <a:lnTo>
                  <a:pt x="538" y="3202"/>
                </a:lnTo>
                <a:lnTo>
                  <a:pt x="538" y="6556"/>
                </a:lnTo>
                <a:lnTo>
                  <a:pt x="538" y="6759"/>
                </a:lnTo>
                <a:lnTo>
                  <a:pt x="334" y="6759"/>
                </a:lnTo>
                <a:lnTo>
                  <a:pt x="0" y="6759"/>
                </a:lnTo>
                <a:lnTo>
                  <a:pt x="0" y="6351"/>
                </a:lnTo>
                <a:close/>
                <a:moveTo>
                  <a:pt x="776" y="6707"/>
                </a:moveTo>
                <a:lnTo>
                  <a:pt x="776" y="6707"/>
                </a:lnTo>
                <a:lnTo>
                  <a:pt x="1501" y="6707"/>
                </a:lnTo>
                <a:lnTo>
                  <a:pt x="2348" y="6707"/>
                </a:lnTo>
                <a:lnTo>
                  <a:pt x="2348" y="5989"/>
                </a:lnTo>
                <a:lnTo>
                  <a:pt x="1501" y="6044"/>
                </a:lnTo>
                <a:lnTo>
                  <a:pt x="776" y="6092"/>
                </a:lnTo>
                <a:lnTo>
                  <a:pt x="776" y="6707"/>
                </a:lnTo>
                <a:close/>
                <a:moveTo>
                  <a:pt x="776" y="4048"/>
                </a:moveTo>
                <a:lnTo>
                  <a:pt x="776" y="4048"/>
                </a:lnTo>
                <a:lnTo>
                  <a:pt x="1501" y="3842"/>
                </a:lnTo>
                <a:lnTo>
                  <a:pt x="2348" y="3604"/>
                </a:lnTo>
                <a:lnTo>
                  <a:pt x="2348" y="2883"/>
                </a:lnTo>
                <a:lnTo>
                  <a:pt x="1501" y="3178"/>
                </a:lnTo>
                <a:lnTo>
                  <a:pt x="776" y="3431"/>
                </a:lnTo>
                <a:lnTo>
                  <a:pt x="776" y="4048"/>
                </a:lnTo>
                <a:close/>
                <a:moveTo>
                  <a:pt x="776" y="4926"/>
                </a:moveTo>
                <a:lnTo>
                  <a:pt x="776" y="4926"/>
                </a:lnTo>
                <a:lnTo>
                  <a:pt x="1501" y="4788"/>
                </a:lnTo>
                <a:lnTo>
                  <a:pt x="2348" y="4628"/>
                </a:lnTo>
                <a:lnTo>
                  <a:pt x="2348" y="3909"/>
                </a:lnTo>
                <a:lnTo>
                  <a:pt x="1501" y="4124"/>
                </a:lnTo>
                <a:lnTo>
                  <a:pt x="776" y="4310"/>
                </a:lnTo>
                <a:lnTo>
                  <a:pt x="776" y="4926"/>
                </a:lnTo>
                <a:close/>
                <a:moveTo>
                  <a:pt x="776" y="5811"/>
                </a:moveTo>
                <a:lnTo>
                  <a:pt x="776" y="5811"/>
                </a:lnTo>
                <a:lnTo>
                  <a:pt x="1501" y="5741"/>
                </a:lnTo>
                <a:lnTo>
                  <a:pt x="2348" y="5661"/>
                </a:lnTo>
                <a:lnTo>
                  <a:pt x="2348" y="4942"/>
                </a:lnTo>
                <a:lnTo>
                  <a:pt x="1501" y="5078"/>
                </a:lnTo>
                <a:lnTo>
                  <a:pt x="776" y="5194"/>
                </a:lnTo>
                <a:lnTo>
                  <a:pt x="776" y="5811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862864" y="2447738"/>
            <a:ext cx="717248" cy="628068"/>
            <a:chOff x="4862864" y="2447738"/>
            <a:chExt cx="717248" cy="628068"/>
          </a:xfrm>
        </p:grpSpPr>
        <p:sp>
          <p:nvSpPr>
            <p:cNvPr id="71" name="矩形 10"/>
            <p:cNvSpPr>
              <a:spLocks noChangeAspect="1"/>
            </p:cNvSpPr>
            <p:nvPr/>
          </p:nvSpPr>
          <p:spPr>
            <a:xfrm>
              <a:off x="4862864" y="2447738"/>
              <a:ext cx="717248" cy="628068"/>
            </a:xfrm>
            <a:prstGeom prst="hexagon">
              <a:avLst/>
            </a:prstGeom>
            <a:gradFill>
              <a:gsLst>
                <a:gs pos="100000">
                  <a:srgbClr val="00B0F0"/>
                </a:gs>
                <a:gs pos="0">
                  <a:schemeClr val="accent1"/>
                </a:gs>
              </a:gsLst>
              <a:lin ang="8100000" scaled="0"/>
            </a:gradFill>
            <a:ln w="1587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444500" dist="254000" dir="8100000" sx="104000" sy="104000" algn="tr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4922896" y="2513458"/>
              <a:ext cx="6046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+mj-ea"/>
                  <a:ea typeface="+mj-ea"/>
                </a:rPr>
                <a:t>0</a:t>
              </a:r>
              <a:r>
                <a:rPr lang="en-US" altLang="zh-TW" sz="2800" dirty="0">
                  <a:solidFill>
                    <a:schemeClr val="bg1"/>
                  </a:solidFill>
                  <a:latin typeface="+mj-ea"/>
                  <a:ea typeface="+mj-ea"/>
                </a:rPr>
                <a:t>4</a:t>
              </a:r>
              <a:endParaRPr lang="zh-CN" altLang="en-US" sz="28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75" name="组合 74"/>
          <p:cNvGrpSpPr/>
          <p:nvPr/>
        </p:nvGrpSpPr>
        <p:grpSpPr>
          <a:xfrm>
            <a:off x="6130910" y="-651377"/>
            <a:ext cx="1050122" cy="93727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6" name="同心圆 100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77" name="椭圆 101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78" name="组合 77"/>
          <p:cNvGrpSpPr/>
          <p:nvPr/>
        </p:nvGrpSpPr>
        <p:grpSpPr>
          <a:xfrm>
            <a:off x="4283968" y="-123379"/>
            <a:ext cx="561204" cy="50090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9" name="同心圆 103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80" name="椭圆 104"/>
            <p:cNvSpPr/>
            <p:nvPr/>
          </p:nvSpPr>
          <p:spPr>
            <a:xfrm>
              <a:off x="392112" y="760412"/>
              <a:ext cx="3825875" cy="3825876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81" name="组合 80"/>
          <p:cNvGrpSpPr/>
          <p:nvPr/>
        </p:nvGrpSpPr>
        <p:grpSpPr>
          <a:xfrm>
            <a:off x="5043870" y="-175622"/>
            <a:ext cx="792986" cy="70777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2" name="同心圆 106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83" name="椭圆 107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84" name="组合 83"/>
          <p:cNvGrpSpPr/>
          <p:nvPr/>
        </p:nvGrpSpPr>
        <p:grpSpPr>
          <a:xfrm>
            <a:off x="7305147" y="137316"/>
            <a:ext cx="610688" cy="54506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5" name="同心圆 109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86" name="椭圆 110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87" name="组合 86"/>
          <p:cNvGrpSpPr/>
          <p:nvPr/>
        </p:nvGrpSpPr>
        <p:grpSpPr>
          <a:xfrm>
            <a:off x="780482" y="5033318"/>
            <a:ext cx="524364" cy="46801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8" name="同心圆 112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89" name="椭圆 113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90" name="组合 89"/>
          <p:cNvGrpSpPr/>
          <p:nvPr/>
        </p:nvGrpSpPr>
        <p:grpSpPr>
          <a:xfrm>
            <a:off x="3898083" y="4603519"/>
            <a:ext cx="224838" cy="20067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1" name="同心圆 115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92" name="椭圆 116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93" name="组合 92"/>
          <p:cNvGrpSpPr/>
          <p:nvPr/>
        </p:nvGrpSpPr>
        <p:grpSpPr>
          <a:xfrm>
            <a:off x="3131840" y="4443959"/>
            <a:ext cx="471130" cy="42050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4" name="同心圆 118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95" name="椭圆 119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96" name="组合 95"/>
          <p:cNvGrpSpPr/>
          <p:nvPr/>
        </p:nvGrpSpPr>
        <p:grpSpPr>
          <a:xfrm>
            <a:off x="8210617" y="-668610"/>
            <a:ext cx="1050122" cy="93727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7" name="同心圆 121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98" name="椭圆 122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99" name="组合 98"/>
          <p:cNvGrpSpPr/>
          <p:nvPr/>
        </p:nvGrpSpPr>
        <p:grpSpPr>
          <a:xfrm>
            <a:off x="1989718" y="4791278"/>
            <a:ext cx="1050122" cy="93727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0" name="同心圆 127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01" name="椭圆 128"/>
            <p:cNvSpPr/>
            <p:nvPr/>
          </p:nvSpPr>
          <p:spPr>
            <a:xfrm>
              <a:off x="392112" y="760412"/>
              <a:ext cx="3825873" cy="3825873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02" name="组合 101"/>
          <p:cNvGrpSpPr/>
          <p:nvPr/>
        </p:nvGrpSpPr>
        <p:grpSpPr>
          <a:xfrm>
            <a:off x="1285566" y="4588738"/>
            <a:ext cx="463218" cy="41344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3" name="同心圆 130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04" name="椭圆 131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05" name="组合 104"/>
          <p:cNvGrpSpPr/>
          <p:nvPr/>
        </p:nvGrpSpPr>
        <p:grpSpPr>
          <a:xfrm>
            <a:off x="401396" y="4856514"/>
            <a:ext cx="282172" cy="25185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6" name="同心圆 133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07" name="椭圆 134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08" name="组合 107"/>
          <p:cNvGrpSpPr/>
          <p:nvPr/>
        </p:nvGrpSpPr>
        <p:grpSpPr>
          <a:xfrm>
            <a:off x="218756" y="4648437"/>
            <a:ext cx="141084" cy="12592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9" name="同心圆 136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10" name="椭圆 137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11" name="组合 110"/>
          <p:cNvGrpSpPr/>
          <p:nvPr/>
        </p:nvGrpSpPr>
        <p:grpSpPr>
          <a:xfrm>
            <a:off x="8125987" y="464072"/>
            <a:ext cx="198648" cy="17730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12" name="同心圆 124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13" name="椭圆 125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1367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3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>
                                          <p:cBhvr>
                                            <p:cTn id="26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0" grpId="0" animBg="1"/>
          <p:bldP spid="67" grpId="0" bldLvl="0" autoUpdateAnimBg="0"/>
          <p:bldP spid="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3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>
                                          <p:cBhvr>
                                            <p:cTn id="26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0" grpId="0" animBg="1"/>
          <p:bldP spid="67" grpId="0" bldLvl="0" autoUpdateAnimBg="0"/>
          <p:bldP spid="9" grpId="0" animBg="1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4180108"/>
  <p:tag name="MH_LIBRARY" val="GRAPHIC"/>
  <p:tag name="MH_ORDER" val="Freeform 5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4180108"/>
  <p:tag name="MH_LIBRARY" val="GRAPHIC"/>
  <p:tag name="MH_ORDER" val="Freeform 5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4180108"/>
  <p:tag name="MH_LIBRARY" val="GRAPHIC"/>
  <p:tag name="MH_ORDER" val="Freeform 5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4180108"/>
  <p:tag name="MH_LIBRARY" val="GRAPHIC"/>
  <p:tag name="MH_ORDER" val="Freeform 5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4180108"/>
  <p:tag name="MH_LIBRARY" val="GRAPHIC"/>
  <p:tag name="MH_ORDER" val="Freeform 5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4180108"/>
  <p:tag name="MH_LIBRARY" val="GRAPHIC"/>
  <p:tag name="MH_ORDER" val="Freeform 5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4180108"/>
  <p:tag name="MH_LIBRARY" val="GRAPHIC"/>
  <p:tag name="MH_ORDER" val="Freeform 5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4180108"/>
  <p:tag name="MH_LIBRARY" val="GRAPHIC"/>
  <p:tag name="MH_ORDER" val="Freeform 5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4180108"/>
  <p:tag name="MH_LIBRARY" val="GRAPHIC"/>
  <p:tag name="MH_ORDER" val="Freeform 5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4180108"/>
  <p:tag name="MH_LIBRARY" val="GRAPHIC"/>
  <p:tag name="MH_ORDER" val="Freeform 5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4180108"/>
  <p:tag name="MH_LIBRARY" val="GRAPHIC"/>
  <p:tag name="MH_ORDER" val="Freeform 5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4180108"/>
  <p:tag name="MH_LIBRARY" val="GRAPHIC"/>
  <p:tag name="MH_ORDER" val="Freeform 5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4180108"/>
  <p:tag name="MH_LIBRARY" val="GRAPHIC"/>
  <p:tag name="MH_ORDER" val="Freeform 5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4180108"/>
  <p:tag name="MH_LIBRARY" val="GRAPHIC"/>
  <p:tag name="MH_ORDER" val="Freeform 5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4180108"/>
  <p:tag name="MH_LIBRARY" val="GRAPHIC"/>
  <p:tag name="MH_ORDER" val="Freeform 5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4180108"/>
  <p:tag name="MH_LIBRARY" val="GRAPHIC"/>
  <p:tag name="MH_ORDER" val="Freeform 5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4180108"/>
  <p:tag name="MH_LIBRARY" val="GRAPHIC"/>
  <p:tag name="MH_ORDER" val="Freeform 5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4180108"/>
  <p:tag name="MH_LIBRARY" val="GRAPHIC"/>
  <p:tag name="MH_ORDER" val="Freeform 55"/>
</p:tagLst>
</file>

<file path=ppt/theme/theme1.xml><?xml version="1.0" encoding="utf-8"?>
<a:theme xmlns:a="http://schemas.openxmlformats.org/drawingml/2006/main" name="1_Office 主题​​">
  <a:themeElements>
    <a:clrScheme name="自定义 4">
      <a:dk1>
        <a:sysClr val="windowText" lastClr="000000"/>
      </a:dk1>
      <a:lt1>
        <a:sysClr val="window" lastClr="FFFFFF"/>
      </a:lt1>
      <a:dk2>
        <a:srgbClr val="000000"/>
      </a:dk2>
      <a:lt2>
        <a:srgbClr val="EEECE1"/>
      </a:lt2>
      <a:accent1>
        <a:srgbClr val="0065B0"/>
      </a:accent1>
      <a:accent2>
        <a:srgbClr val="00B0F0"/>
      </a:accent2>
      <a:accent3>
        <a:srgbClr val="0084B4"/>
      </a:accent3>
      <a:accent4>
        <a:srgbClr val="92D050"/>
      </a:accent4>
      <a:accent5>
        <a:srgbClr val="FFC000"/>
      </a:accent5>
      <a:accent6>
        <a:srgbClr val="FF0000"/>
      </a:accent6>
      <a:hlink>
        <a:srgbClr val="0000FF"/>
      </a:hlink>
      <a:folHlink>
        <a:srgbClr val="595959"/>
      </a:folHlink>
    </a:clrScheme>
    <a:fontScheme name="微软雅黑和Arial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490</TotalTime>
  <Words>417</Words>
  <Application>Microsoft Office PowerPoint</Application>
  <PresentationFormat>如螢幕大小 (16:9)</PresentationFormat>
  <Paragraphs>97</Paragraphs>
  <Slides>18</Slides>
  <Notes>11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19" baseType="lpstr">
      <vt:lpstr>1_Office 主题​​</vt:lpstr>
      <vt:lpstr>PowerPoint 簡報</vt:lpstr>
      <vt:lpstr>PowerPoint 簡報</vt:lpstr>
      <vt:lpstr>PowerPoint 簡報</vt:lpstr>
      <vt:lpstr> </vt:lpstr>
      <vt:lpstr>PowerPoint 簡報</vt:lpstr>
      <vt:lpstr>關於櫃台(實習生)</vt:lpstr>
      <vt:lpstr>PowerPoint 簡報</vt:lpstr>
      <vt:lpstr>PowerPoint 簡報</vt:lpstr>
      <vt:lpstr>PowerPoint 簡報</vt:lpstr>
      <vt:lpstr> </vt:lpstr>
      <vt:lpstr> 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nit1003</cp:lastModifiedBy>
  <cp:revision>296</cp:revision>
  <dcterms:created xsi:type="dcterms:W3CDTF">2016-03-10T07:57:00Z</dcterms:created>
  <dcterms:modified xsi:type="dcterms:W3CDTF">2024-01-05T12:04:35Z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2052-10.1.0.7223</vt:lpwstr>
  </property>
</Properties>
</file>