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AD89-1B33-4888-8A61-4837B88011F3}" type="datetimeFigureOut">
              <a:rPr lang="zh-TW" altLang="en-US" smtClean="0"/>
              <a:t>2015/11/5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BC759-1B4E-4D54-ABD4-C2DE9A67D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73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338-F93A-41E0-B3FC-CFDFE87967FA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7491-DBED-4270-8A88-26B508175E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73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7491-DBED-4270-8A88-26B508175E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4727FC-30B1-4EAD-A339-878DC874F57B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206084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atin typeface="KaiTi" pitchFamily="49" charset="-122"/>
                <a:ea typeface="KaiTi" pitchFamily="49" charset="-122"/>
              </a:rPr>
              <a:t>認識殺蚊蟲的</a:t>
            </a:r>
            <a:endParaRPr lang="en-US" altLang="zh-TW" sz="54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TW" altLang="en-US" sz="5400" dirty="0" smtClean="0">
                <a:latin typeface="KaiTi" pitchFamily="49" charset="-122"/>
                <a:ea typeface="KaiTi" pitchFamily="49" charset="-122"/>
              </a:rPr>
              <a:t>環境衛生用藥及蚊蟲種類</a:t>
            </a:r>
            <a:endParaRPr lang="zh-TW" altLang="en-US" sz="5400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7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36704" y="692696"/>
            <a:ext cx="2699792" cy="6048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504" y="692696"/>
            <a:ext cx="6120680" cy="6048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C:\Users\cmtsai.EPAIS\Downloads\DSC_0572.JPG"/>
          <p:cNvPicPr>
            <a:picLocks noChangeAspect="1" noChangeArrowheads="1"/>
          </p:cNvPicPr>
          <p:nvPr/>
        </p:nvPicPr>
        <p:blipFill>
          <a:blip r:embed="rId3" cstate="print"/>
          <a:srcRect l="4423" r="14859" b="251"/>
          <a:stretch>
            <a:fillRect/>
          </a:stretch>
        </p:blipFill>
        <p:spPr bwMode="auto">
          <a:xfrm>
            <a:off x="6768752" y="1916832"/>
            <a:ext cx="2016224" cy="211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cmtsai.EPAIS\Downloads\DSC_0574.JPG"/>
          <p:cNvPicPr>
            <a:picLocks noChangeAspect="1" noChangeArrowheads="1"/>
          </p:cNvPicPr>
          <p:nvPr/>
        </p:nvPicPr>
        <p:blipFill>
          <a:blip r:embed="rId4" cstate="print"/>
          <a:srcRect l="17719" r="24204" b="-1499"/>
          <a:stretch>
            <a:fillRect/>
          </a:stretch>
        </p:blipFill>
        <p:spPr bwMode="auto">
          <a:xfrm>
            <a:off x="179512" y="1268760"/>
            <a:ext cx="197827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圓角矩形 1"/>
          <p:cNvSpPr/>
          <p:nvPr/>
        </p:nvSpPr>
        <p:spPr>
          <a:xfrm>
            <a:off x="6624736" y="4149080"/>
            <a:ext cx="2267744" cy="1944216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en-US" altLang="zh-TW" dirty="0" smtClean="0">
                <a:solidFill>
                  <a:srgbClr val="002060"/>
                </a:solidFill>
                <a:latin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</a:rPr>
              <a:t>由衛生、環保機關及病媒防治業者使用</a:t>
            </a:r>
            <a:endParaRPr lang="en-US" altLang="zh-TW" dirty="0" smtClean="0">
              <a:solidFill>
                <a:srgbClr val="002060"/>
              </a:solidFill>
              <a:latin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殺成蚊劑的特殊環境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須以特殊器材才可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使用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79512" y="3429000"/>
            <a:ext cx="5832648" cy="115212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●殺成蚊劑的一般環境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民眾可於超商、量販店、雜貨店等處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以空間噴灑法使用，直接朝空中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噴灑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6" name="Picture 4" descr="蚊香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268760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液體電蚊香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268760"/>
            <a:ext cx="20541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2771800" y="5013176"/>
            <a:ext cx="3384376" cy="165618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●殺幼蚊劑的一般環境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藥劑投在有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幼蚊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孑孓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孳生的</a:t>
            </a:r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場所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本藥劑使用後，只會讓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幼蚊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無法變成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成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蚊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4861" t="16716" r="9204" b="6110"/>
          <a:stretch>
            <a:fillRect/>
          </a:stretch>
        </p:blipFill>
        <p:spPr bwMode="auto">
          <a:xfrm>
            <a:off x="179512" y="5013176"/>
            <a:ext cx="2448272" cy="16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2627784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認識環境衛生用藥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59632" y="61197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一般環境衛生用藥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04248" y="764704"/>
            <a:ext cx="18722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特殊環境衛生用藥</a:t>
            </a:r>
            <a:endParaRPr lang="zh-TW" alt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285984" y="1000108"/>
            <a:ext cx="5000660" cy="277906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 algn="just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一般環境用藥防蚊劑是由環保署所核准登記，許可證字號為「環署衛製字第○ ○ ○號」、 「環署衛輸字第○ ○ ○號」，選購時應詳閱產品標示內容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民眾可於超商、量販店、雜貨店等處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直接噴灑於紗窗、紗門、帳篷，預防蚊子隨人進入</a:t>
            </a:r>
          </a:p>
        </p:txBody>
      </p:sp>
      <p:pic>
        <p:nvPicPr>
          <p:cNvPr id="6" name="Picture 2" descr="C:\Users\cmtsai.EPAIS\Downloads\DSC_0575.JPG"/>
          <p:cNvPicPr>
            <a:picLocks noChangeAspect="1" noChangeArrowheads="1"/>
          </p:cNvPicPr>
          <p:nvPr/>
        </p:nvPicPr>
        <p:blipFill>
          <a:blip r:embed="rId3" cstate="print"/>
          <a:srcRect l="28096" t="1975" r="19223" b="19004"/>
          <a:stretch>
            <a:fillRect/>
          </a:stretch>
        </p:blipFill>
        <p:spPr bwMode="auto">
          <a:xfrm>
            <a:off x="699000" y="1071546"/>
            <a:ext cx="1301232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941" t="9745" r="12610" b="22924"/>
          <a:stretch>
            <a:fillRect/>
          </a:stretch>
        </p:blipFill>
        <p:spPr bwMode="auto">
          <a:xfrm>
            <a:off x="6876256" y="4149080"/>
            <a:ext cx="1728192" cy="26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 7"/>
          <p:cNvSpPr/>
          <p:nvPr/>
        </p:nvSpPr>
        <p:spPr>
          <a:xfrm>
            <a:off x="1983702" y="4143380"/>
            <a:ext cx="4802876" cy="259855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 algn="just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●人體皮膚用防蚊劑是由衛生福利部所核准登記，許可證字號為「衛署藥製字第○ ○ ○號」 ，選購時應詳閱產品標示內容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民眾只能在藥局、藥房購買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噴灑於人體皮膚的防蚊劑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2910" y="179929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一般環境用藥防蚊劑與人體皮膚用防蚊劑</a:t>
            </a:r>
          </a:p>
        </p:txBody>
      </p:sp>
    </p:spTree>
    <p:extLst>
      <p:ext uri="{BB962C8B-B14F-4D97-AF65-F5344CB8AC3E}">
        <p14:creationId xmlns:p14="http://schemas.microsoft.com/office/powerpoint/2010/main" val="3168016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99428"/>
            <a:ext cx="3024336" cy="37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99428"/>
            <a:ext cx="31117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547664" y="47065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熱帶家蚊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雌蚊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7158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熱帶家蚊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雄蚊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544522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常棲息於屋內陰暗處或是水溝旁的草叢中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雌蚊傍晚進入屋內，於夜間進行吸血活動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63063" y="1187460"/>
            <a:ext cx="615553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住家最常見的蚊蟲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mtsai.EPAIS\Downloads\埃及成蚊 雄.jpg"/>
          <p:cNvPicPr>
            <a:picLocks noChangeAspect="1" noChangeArrowheads="1"/>
          </p:cNvPicPr>
          <p:nvPr/>
        </p:nvPicPr>
        <p:blipFill>
          <a:blip r:embed="rId2" cstate="print"/>
          <a:srcRect l="26963" t="21459" r="28914" b="8031"/>
          <a:stretch>
            <a:fillRect/>
          </a:stretch>
        </p:blipFill>
        <p:spPr bwMode="auto">
          <a:xfrm>
            <a:off x="5220072" y="764704"/>
            <a:ext cx="3024336" cy="3175375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6228184" y="39230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埃及斑蚊</a:t>
            </a:r>
          </a:p>
        </p:txBody>
      </p:sp>
      <p:pic>
        <p:nvPicPr>
          <p:cNvPr id="1029" name="Picture 5" descr="C:\Users\cmtsai.EPAIS\Downloads\白線斑蚊37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3096344" cy="3177547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2051720" y="39963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白線斑蚊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115616" y="42930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特徵：胸部背板中間，僅有一條寬而直的銀白線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292080" y="544522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埃及斑蚊一般棲息於屋內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043608" y="54452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白線斑蚊主要棲息於室外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425418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特徵：胸部背板之側緣有一對銀白色之吉他狀曲線，中間有一對狹長之黃白色直線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369245" y="1124744"/>
            <a:ext cx="615553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登革病媒蚊</a:t>
            </a:r>
            <a:endParaRPr lang="zh-TW" altLang="en-US" sz="2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47864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tsai.EPAIS\Downloads\IMG_7527.JPG"/>
          <p:cNvPicPr>
            <a:picLocks noChangeAspect="1" noChangeArrowheads="1"/>
          </p:cNvPicPr>
          <p:nvPr/>
        </p:nvPicPr>
        <p:blipFill>
          <a:blip r:embed="rId2" cstate="print"/>
          <a:srcRect l="31250" t="31171" r="36250" b="6954"/>
          <a:stretch>
            <a:fillRect/>
          </a:stretch>
        </p:blipFill>
        <p:spPr bwMode="auto">
          <a:xfrm>
            <a:off x="899592" y="980728"/>
            <a:ext cx="3312368" cy="345638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653" r="8069" b="13314"/>
          <a:stretch>
            <a:fillRect/>
          </a:stretch>
        </p:blipFill>
        <p:spPr bwMode="auto">
          <a:xfrm>
            <a:off x="4932040" y="980728"/>
            <a:ext cx="3260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6156176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矮小瘧蚊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5229200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白腹叢蚊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成蟲活動最高峰在傍晚，飛行速度不快，為重要騷擾性蚊蟲</a:t>
            </a:r>
            <a:r>
              <a:rPr lang="en-US" altLang="zh-TW" dirty="0" smtClean="0"/>
              <a:t>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75656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白腹叢蚊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2031" y="980728"/>
            <a:ext cx="615553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800" dirty="0" err="1" smtClean="0">
                <a:latin typeface="KaiTi" pitchFamily="49" charset="-122"/>
                <a:ea typeface="KaiTi" pitchFamily="49" charset="-122"/>
              </a:rPr>
              <a:t>騷擾性蚊蟲</a:t>
            </a:r>
            <a:endParaRPr lang="zh-TW" altLang="en-US" sz="28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44408" y="908720"/>
            <a:ext cx="615553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臺灣早年傳播瘧疾病媒蚊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88024" y="5229200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矮小瘧蚊成蟲於室內棲息，雌蚊喜歡棲息在床板底下，待夜間時分才行飛出來吸食人血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275856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122d\環藥業務\100委辦簽案\宣導資料\折頁A4DM-02.jpg"/>
          <p:cNvPicPr>
            <a:picLocks noChangeAspect="1" noChangeArrowheads="1"/>
          </p:cNvPicPr>
          <p:nvPr/>
        </p:nvPicPr>
        <p:blipFill>
          <a:blip r:embed="rId2" cstate="print"/>
          <a:srcRect l="64708" t="3642"/>
          <a:stretch>
            <a:fillRect/>
          </a:stretch>
        </p:blipFill>
        <p:spPr bwMode="auto">
          <a:xfrm>
            <a:off x="2339752" y="620688"/>
            <a:ext cx="446449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2843808" y="0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環 境 用</a:t>
            </a: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藥</a:t>
            </a:r>
            <a:endParaRPr lang="zh-TW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242</TotalTime>
  <Words>432</Words>
  <Application>Microsoft Office PowerPoint</Application>
  <PresentationFormat>如螢幕大小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角度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cmtsai</dc:creator>
  <cp:lastModifiedBy>moejsmpc</cp:lastModifiedBy>
  <cp:revision>31</cp:revision>
  <dcterms:created xsi:type="dcterms:W3CDTF">2015-09-18T09:43:49Z</dcterms:created>
  <dcterms:modified xsi:type="dcterms:W3CDTF">2015-11-05T09:58:07Z</dcterms:modified>
</cp:coreProperties>
</file>