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43463" cy="42773600"/>
  <p:notesSz cx="6888163" cy="10020300"/>
  <p:defaultTextStyle>
    <a:defPPr>
      <a:defRPr lang="zh-TW"/>
    </a:defPPr>
    <a:lvl1pPr marL="0" algn="l" defTabSz="41722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86149" algn="l" defTabSz="41722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72297" algn="l" defTabSz="41722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258446" algn="l" defTabSz="41722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344595" algn="l" defTabSz="41722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430744" algn="l" defTabSz="41722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516892" algn="l" defTabSz="41722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603041" algn="l" defTabSz="41722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689190" algn="l" defTabSz="41722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>
        <p:scale>
          <a:sx n="25" d="100"/>
          <a:sy n="25" d="100"/>
        </p:scale>
        <p:origin x="108" y="-72"/>
      </p:cViewPr>
      <p:guideLst>
        <p:guide orient="horz" pos="13472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1015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fld id="{5F9961D2-FE44-4921-BD80-2AD1192AB604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0" cy="501015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1015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F71E69B5-CB01-4268-A3DD-6D11495C8E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884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1015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fld id="{6E081262-C2B3-4281-90FB-246EC307A4B6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50888"/>
            <a:ext cx="26558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5" rIns="93150" bIns="4657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3150" tIns="46575" rIns="93150" bIns="46575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0" cy="501015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1015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5FA9E8BF-A9C3-41F9-8D7B-E9FAD672EB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987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229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6149" algn="l" defTabSz="417229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2297" algn="l" defTabSz="417229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58446" algn="l" defTabSz="417229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44595" algn="l" defTabSz="417229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30744" algn="l" defTabSz="417229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16892" algn="l" defTabSz="417229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03041" algn="l" defTabSz="417229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89190" algn="l" defTabSz="417229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9E8BF-A9C3-41F9-8D7B-E9FAD672EBA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05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260" y="13287544"/>
            <a:ext cx="25706944" cy="916860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6520" y="24238373"/>
            <a:ext cx="21170424" cy="109310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80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04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26511" y="1712931"/>
            <a:ext cx="6804779" cy="3649617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2173" y="1712931"/>
            <a:ext cx="19910280" cy="3649617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17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12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026" y="27486001"/>
            <a:ext cx="25706944" cy="8495312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89026" y="18129281"/>
            <a:ext cx="25706944" cy="935672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4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7229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25844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4459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074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1689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0304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8919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15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2173" y="9980510"/>
            <a:ext cx="13357529" cy="2822859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73761" y="9980510"/>
            <a:ext cx="13357529" cy="2822859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99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5" y="9574556"/>
            <a:ext cx="13362780" cy="3990218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086149" indent="0">
              <a:buNone/>
              <a:defRPr sz="9100" b="1"/>
            </a:lvl2pPr>
            <a:lvl3pPr marL="4172297" indent="0">
              <a:buNone/>
              <a:defRPr sz="8100" b="1"/>
            </a:lvl3pPr>
            <a:lvl4pPr marL="6258446" indent="0">
              <a:buNone/>
              <a:defRPr sz="7200" b="1"/>
            </a:lvl4pPr>
            <a:lvl5pPr marL="8344595" indent="0">
              <a:buNone/>
              <a:defRPr sz="7200" b="1"/>
            </a:lvl5pPr>
            <a:lvl6pPr marL="10430744" indent="0">
              <a:buNone/>
              <a:defRPr sz="7200" b="1"/>
            </a:lvl6pPr>
            <a:lvl7pPr marL="12516892" indent="0">
              <a:buNone/>
              <a:defRPr sz="7200" b="1"/>
            </a:lvl7pPr>
            <a:lvl8pPr marL="14603041" indent="0">
              <a:buNone/>
              <a:defRPr sz="7200" b="1"/>
            </a:lvl8pPr>
            <a:lvl9pPr marL="16689190" indent="0">
              <a:buNone/>
              <a:defRPr sz="7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2175" y="13564774"/>
            <a:ext cx="13362780" cy="24644331"/>
          </a:xfrm>
        </p:spPr>
        <p:txBody>
          <a:bodyPr/>
          <a:lstStyle>
            <a:lvl1pPr>
              <a:defRPr sz="11100"/>
            </a:lvl1pPr>
            <a:lvl2pPr>
              <a:defRPr sz="91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63262" y="9574556"/>
            <a:ext cx="13368031" cy="3990218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086149" indent="0">
              <a:buNone/>
              <a:defRPr sz="9100" b="1"/>
            </a:lvl2pPr>
            <a:lvl3pPr marL="4172297" indent="0">
              <a:buNone/>
              <a:defRPr sz="8100" b="1"/>
            </a:lvl3pPr>
            <a:lvl4pPr marL="6258446" indent="0">
              <a:buNone/>
              <a:defRPr sz="7200" b="1"/>
            </a:lvl4pPr>
            <a:lvl5pPr marL="8344595" indent="0">
              <a:buNone/>
              <a:defRPr sz="7200" b="1"/>
            </a:lvl5pPr>
            <a:lvl6pPr marL="10430744" indent="0">
              <a:buNone/>
              <a:defRPr sz="7200" b="1"/>
            </a:lvl6pPr>
            <a:lvl7pPr marL="12516892" indent="0">
              <a:buNone/>
              <a:defRPr sz="7200" b="1"/>
            </a:lvl7pPr>
            <a:lvl8pPr marL="14603041" indent="0">
              <a:buNone/>
              <a:defRPr sz="7200" b="1"/>
            </a:lvl8pPr>
            <a:lvl9pPr marL="16689190" indent="0">
              <a:buNone/>
              <a:defRPr sz="7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63262" y="13564774"/>
            <a:ext cx="13368031" cy="24644331"/>
          </a:xfrm>
        </p:spPr>
        <p:txBody>
          <a:bodyPr/>
          <a:lstStyle>
            <a:lvl1pPr>
              <a:defRPr sz="11100"/>
            </a:lvl1pPr>
            <a:lvl2pPr>
              <a:defRPr sz="91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587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59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42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5" y="1703022"/>
            <a:ext cx="9949892" cy="72477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4353" y="1703027"/>
            <a:ext cx="16906937" cy="36506083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1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2175" y="8950776"/>
            <a:ext cx="9949892" cy="29258334"/>
          </a:xfrm>
        </p:spPr>
        <p:txBody>
          <a:bodyPr/>
          <a:lstStyle>
            <a:lvl1pPr marL="0" indent="0">
              <a:buNone/>
              <a:defRPr sz="6500"/>
            </a:lvl1pPr>
            <a:lvl2pPr marL="2086149" indent="0">
              <a:buNone/>
              <a:defRPr sz="5500"/>
            </a:lvl2pPr>
            <a:lvl3pPr marL="4172297" indent="0">
              <a:buNone/>
              <a:defRPr sz="4600"/>
            </a:lvl3pPr>
            <a:lvl4pPr marL="6258446" indent="0">
              <a:buNone/>
              <a:defRPr sz="4200"/>
            </a:lvl4pPr>
            <a:lvl5pPr marL="8344595" indent="0">
              <a:buNone/>
              <a:defRPr sz="4200"/>
            </a:lvl5pPr>
            <a:lvl6pPr marL="10430744" indent="0">
              <a:buNone/>
              <a:defRPr sz="4200"/>
            </a:lvl6pPr>
            <a:lvl7pPr marL="12516892" indent="0">
              <a:buNone/>
              <a:defRPr sz="4200"/>
            </a:lvl7pPr>
            <a:lvl8pPr marL="14603041" indent="0">
              <a:buNone/>
              <a:defRPr sz="4200"/>
            </a:lvl8pPr>
            <a:lvl9pPr marL="16689190" indent="0">
              <a:buNone/>
              <a:defRPr sz="4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32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27929" y="29941522"/>
            <a:ext cx="18146078" cy="353476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27929" y="3821901"/>
            <a:ext cx="18146078" cy="25664160"/>
          </a:xfrm>
        </p:spPr>
        <p:txBody>
          <a:bodyPr/>
          <a:lstStyle>
            <a:lvl1pPr marL="0" indent="0">
              <a:buNone/>
              <a:defRPr sz="14700"/>
            </a:lvl1pPr>
            <a:lvl2pPr marL="2086149" indent="0">
              <a:buNone/>
              <a:defRPr sz="12700"/>
            </a:lvl2pPr>
            <a:lvl3pPr marL="4172297" indent="0">
              <a:buNone/>
              <a:defRPr sz="11100"/>
            </a:lvl3pPr>
            <a:lvl4pPr marL="6258446" indent="0">
              <a:buNone/>
              <a:defRPr sz="9100"/>
            </a:lvl4pPr>
            <a:lvl5pPr marL="8344595" indent="0">
              <a:buNone/>
              <a:defRPr sz="9100"/>
            </a:lvl5pPr>
            <a:lvl6pPr marL="10430744" indent="0">
              <a:buNone/>
              <a:defRPr sz="9100"/>
            </a:lvl6pPr>
            <a:lvl7pPr marL="12516892" indent="0">
              <a:buNone/>
              <a:defRPr sz="9100"/>
            </a:lvl7pPr>
            <a:lvl8pPr marL="14603041" indent="0">
              <a:buNone/>
              <a:defRPr sz="9100"/>
            </a:lvl8pPr>
            <a:lvl9pPr marL="16689190" indent="0">
              <a:buNone/>
              <a:defRPr sz="9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27929" y="33476288"/>
            <a:ext cx="18146078" cy="5019954"/>
          </a:xfrm>
        </p:spPr>
        <p:txBody>
          <a:bodyPr/>
          <a:lstStyle>
            <a:lvl1pPr marL="0" indent="0">
              <a:buNone/>
              <a:defRPr sz="6500"/>
            </a:lvl1pPr>
            <a:lvl2pPr marL="2086149" indent="0">
              <a:buNone/>
              <a:defRPr sz="5500"/>
            </a:lvl2pPr>
            <a:lvl3pPr marL="4172297" indent="0">
              <a:buNone/>
              <a:defRPr sz="4600"/>
            </a:lvl3pPr>
            <a:lvl4pPr marL="6258446" indent="0">
              <a:buNone/>
              <a:defRPr sz="4200"/>
            </a:lvl4pPr>
            <a:lvl5pPr marL="8344595" indent="0">
              <a:buNone/>
              <a:defRPr sz="4200"/>
            </a:lvl5pPr>
            <a:lvl6pPr marL="10430744" indent="0">
              <a:buNone/>
              <a:defRPr sz="4200"/>
            </a:lvl6pPr>
            <a:lvl7pPr marL="12516892" indent="0">
              <a:buNone/>
              <a:defRPr sz="4200"/>
            </a:lvl7pPr>
            <a:lvl8pPr marL="14603041" indent="0">
              <a:buNone/>
              <a:defRPr sz="4200"/>
            </a:lvl8pPr>
            <a:lvl9pPr marL="16689190" indent="0">
              <a:buNone/>
              <a:defRPr sz="4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2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2173" y="1712929"/>
            <a:ext cx="27219117" cy="7128933"/>
          </a:xfrm>
          <a:prstGeom prst="rect">
            <a:avLst/>
          </a:prstGeom>
        </p:spPr>
        <p:txBody>
          <a:bodyPr vert="horz" lIns="417230" tIns="208615" rIns="417230" bIns="20861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980510"/>
            <a:ext cx="27219117" cy="28228598"/>
          </a:xfrm>
          <a:prstGeom prst="rect">
            <a:avLst/>
          </a:prstGeom>
        </p:spPr>
        <p:txBody>
          <a:bodyPr vert="horz" lIns="417230" tIns="208615" rIns="417230" bIns="20861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2173" y="39644793"/>
            <a:ext cx="7056808" cy="2277299"/>
          </a:xfrm>
          <a:prstGeom prst="rect">
            <a:avLst/>
          </a:prstGeom>
        </p:spPr>
        <p:txBody>
          <a:bodyPr vert="horz" lIns="417230" tIns="208615" rIns="417230" bIns="208615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8C5B-19AF-4748-8DD5-C3560CDCF5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3183" y="39644793"/>
            <a:ext cx="9577097" cy="2277299"/>
          </a:xfrm>
          <a:prstGeom prst="rect">
            <a:avLst/>
          </a:prstGeom>
        </p:spPr>
        <p:txBody>
          <a:bodyPr vert="horz" lIns="417230" tIns="208615" rIns="417230" bIns="208615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4482" y="39644793"/>
            <a:ext cx="7056808" cy="2277299"/>
          </a:xfrm>
          <a:prstGeom prst="rect">
            <a:avLst/>
          </a:prstGeom>
        </p:spPr>
        <p:txBody>
          <a:bodyPr vert="horz" lIns="417230" tIns="208615" rIns="417230" bIns="208615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5D4B1-3986-4595-AE4A-53F52B068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72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2297" rtl="0" eaLnBrk="1" latinLnBrk="0" hangingPunct="1">
        <a:spcBef>
          <a:spcPct val="0"/>
        </a:spcBef>
        <a:buNone/>
        <a:defRPr sz="2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2" indent="-1564612" algn="l" defTabSz="4172297" rtl="0" eaLnBrk="1" latinLnBrk="0" hangingPunct="1">
        <a:spcBef>
          <a:spcPct val="20000"/>
        </a:spcBef>
        <a:buFont typeface="Arial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89992" indent="-1303843" algn="l" defTabSz="4172297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72" indent="-1043074" algn="l" defTabSz="4172297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21" indent="-1043074" algn="l" defTabSz="4172297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669" indent="-1043074" algn="l" defTabSz="4172297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18" indent="-1043074" algn="l" defTabSz="417229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59967" indent="-1043074" algn="l" defTabSz="417229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16" indent="-1043074" algn="l" defTabSz="417229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264" indent="-1043074" algn="l" defTabSz="417229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22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49" algn="l" defTabSz="41722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297" algn="l" defTabSz="41722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46" algn="l" defTabSz="41722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595" algn="l" defTabSz="41722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44" algn="l" defTabSz="41722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892" algn="l" defTabSz="41722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041" algn="l" defTabSz="41722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190" algn="l" defTabSz="41722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60645" y="1620802"/>
            <a:ext cx="26766542" cy="201428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08563" y="1994350"/>
            <a:ext cx="21386376" cy="13184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cene3d>
              <a:camera prst="obliqueTopRigh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800" u="sng" strike="noStrike" normalizeH="0" baseline="0" dirty="0" smtClean="0">
                <a:ln w="952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    </a:t>
            </a:r>
            <a:r>
              <a:rPr kumimoji="1" lang="zh-TW" altLang="en-US" sz="8800" u="none" strike="noStrike" normalizeH="0" baseline="0" dirty="0" smtClean="0">
                <a:ln w="952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學年</a:t>
            </a:r>
            <a:r>
              <a:rPr kumimoji="1" lang="zh-TW" altLang="en-US" sz="8800" u="none" strike="noStrike" normalizeH="0" baseline="0" dirty="0" smtClean="0">
                <a:ln w="952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度</a:t>
            </a:r>
            <a:r>
              <a:rPr kumimoji="1" lang="zh-TW" altLang="en-US" sz="8800" u="none" strike="noStrike" normalizeH="0" baseline="0" dirty="0" smtClean="0">
                <a:ln w="952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第</a:t>
            </a:r>
            <a:r>
              <a:rPr kumimoji="1" lang="zh-TW" altLang="en-US" sz="8800" u="sng" strike="noStrike" normalizeH="0" baseline="0" dirty="0" smtClean="0">
                <a:ln w="952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  </a:t>
            </a:r>
            <a:r>
              <a:rPr kumimoji="1" lang="zh-TW" altLang="en-US" sz="8800" u="none" strike="noStrike" normalizeH="0" baseline="0" dirty="0" smtClean="0">
                <a:ln w="952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學期</a:t>
            </a:r>
            <a:r>
              <a:rPr kumimoji="1" lang="zh-TW" altLang="en-US" sz="8800" u="none" strike="noStrike" normalizeH="0" baseline="0" dirty="0" smtClean="0">
                <a:ln w="952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服務學習課程成果展示</a:t>
            </a:r>
            <a:endParaRPr kumimoji="1" lang="zh-TW" sz="8000" u="none" strike="noStrike" normalizeH="0" baseline="0" dirty="0" smtClean="0">
              <a:ln w="952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292702" y="5249457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課程計畫與說明</a:t>
            </a:r>
            <a:endParaRPr lang="zh-TW" alt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82768" y="6639676"/>
            <a:ext cx="6340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1-1.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課程名稱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XXXXXXX</a:t>
            </a:r>
          </a:p>
          <a:p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   教授姓名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:XXX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607891" y="8447272"/>
            <a:ext cx="13236025" cy="2241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1-2.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課程目標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lnSpc>
                <a:spcPts val="5500"/>
              </a:lnSpc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字體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〝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標楷體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，字體大小為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36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，不加粗體，間格距離為固定行高的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55pt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584227" y="14906080"/>
            <a:ext cx="13259689" cy="2241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1-3.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教學策略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lnSpc>
                <a:spcPts val="5500"/>
              </a:lnSpc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字體為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〝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標楷體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，字體大小為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36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，不加粗體，間格距離為固定行高的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55pt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584227" y="28242076"/>
            <a:ext cx="41857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1-5.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合作機構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XXXXXXX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586314" y="30027760"/>
            <a:ext cx="13679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1-6.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全班總服務人時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      人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/     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時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566730" y="22466920"/>
            <a:ext cx="134037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1-4.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課程內容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字體為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〝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標楷體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，字體大小為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，不加粗體，間格距離為固定行高的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55pt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224187" y="31467920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b="1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6000" b="1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執行狀況與說明</a:t>
            </a:r>
            <a:endParaRPr lang="zh-TW" altLang="en-US" sz="6000" b="1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440211" y="32548040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b="1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2-1.</a:t>
            </a:r>
            <a:r>
              <a:rPr lang="zh-TW" altLang="en-US" sz="4800" b="1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個階段工作</a:t>
            </a:r>
            <a:endParaRPr lang="zh-TW" altLang="en-US" sz="4800" b="1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728243" y="33628160"/>
            <a:ext cx="4031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(1).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準備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構思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):</a:t>
            </a:r>
            <a:endParaRPr lang="zh-TW" altLang="en-US" sz="40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728243" y="35788400"/>
            <a:ext cx="4031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(2).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行動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):</a:t>
            </a:r>
            <a:endParaRPr lang="zh-TW" altLang="en-US" sz="40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728243" y="37960834"/>
            <a:ext cx="4031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(3).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反思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回饋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):</a:t>
            </a:r>
            <a:endParaRPr lang="zh-TW" altLang="en-US" sz="40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728243" y="40121074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(4).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慶賀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40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5697795" y="5545040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b="1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2-2.</a:t>
            </a:r>
            <a:r>
              <a:rPr lang="zh-TW" altLang="en-US" sz="4800" b="1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實際執行過程</a:t>
            </a:r>
            <a:endParaRPr lang="zh-TW" altLang="en-US" sz="4800" b="1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5841811" y="6625160"/>
            <a:ext cx="351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(1).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服務時間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40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5841811" y="8425360"/>
            <a:ext cx="351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(2).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進行方式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40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15841811" y="10225560"/>
            <a:ext cx="351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(3).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反思回饋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40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5841811" y="12025760"/>
            <a:ext cx="351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(4).</a:t>
            </a:r>
            <a:r>
              <a:rPr lang="zh-TW" altLang="en-US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專題演講</a:t>
            </a:r>
            <a:r>
              <a:rPr lang="en-US" altLang="zh-TW" sz="4000" dirty="0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40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5481771" y="13825960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6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執行成果與結論</a:t>
            </a:r>
            <a:endParaRPr lang="zh-TW" altLang="en-US" sz="6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5845288" y="14906080"/>
            <a:ext cx="1295796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3-1.</a:t>
            </a:r>
            <a:r>
              <a:rPr lang="zh-TW" altLang="en-US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執行成果</a:t>
            </a:r>
            <a:r>
              <a:rPr lang="en-US" altLang="zh-TW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字體為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〝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標楷體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〞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，字體大小為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36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，不加粗體，間格距離為固定行高的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55pt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48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15832514" y="21746840"/>
            <a:ext cx="1297073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3-1.</a:t>
            </a:r>
            <a:r>
              <a:rPr lang="zh-TW" altLang="en-US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執行成效</a:t>
            </a:r>
            <a:r>
              <a:rPr lang="en-US" altLang="zh-TW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字體為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〝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標楷體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〞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，字體大小為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36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，不加粗體，間格距離為固定行高的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55pt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5838318" y="29307680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6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6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學生心得與反思</a:t>
            </a:r>
            <a:endParaRPr lang="zh-TW" altLang="en-US" sz="60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802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287</Words>
  <Application>Microsoft Office PowerPoint</Application>
  <PresentationFormat>自訂</PresentationFormat>
  <Paragraphs>31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tiit</dc:creator>
  <cp:lastModifiedBy>user</cp:lastModifiedBy>
  <cp:revision>14</cp:revision>
  <cp:lastPrinted>2015-06-01T11:08:12Z</cp:lastPrinted>
  <dcterms:created xsi:type="dcterms:W3CDTF">2015-05-28T02:01:36Z</dcterms:created>
  <dcterms:modified xsi:type="dcterms:W3CDTF">2018-05-21T05:27:05Z</dcterms:modified>
</cp:coreProperties>
</file>